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>
        <p:scale>
          <a:sx n="100" d="100"/>
          <a:sy n="100" d="100"/>
        </p:scale>
        <p:origin x="99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20C3-AB0E-467C-AB44-81E3BA5130D1}" type="datetimeFigureOut">
              <a:rPr lang="de-DE" smtClean="0"/>
              <a:t>15.09.2015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F67D-E1DA-418A-AA44-385AC867DE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737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20C3-AB0E-467C-AB44-81E3BA5130D1}" type="datetimeFigureOut">
              <a:rPr lang="de-DE" smtClean="0"/>
              <a:t>15.09.2015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F67D-E1DA-418A-AA44-385AC867DE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4214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20C3-AB0E-467C-AB44-81E3BA5130D1}" type="datetimeFigureOut">
              <a:rPr lang="de-DE" smtClean="0"/>
              <a:t>15.09.2015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F67D-E1DA-418A-AA44-385AC867DE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33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20C3-AB0E-467C-AB44-81E3BA5130D1}" type="datetimeFigureOut">
              <a:rPr lang="de-DE" smtClean="0"/>
              <a:t>15.09.2015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F67D-E1DA-418A-AA44-385AC867DE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755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20C3-AB0E-467C-AB44-81E3BA5130D1}" type="datetimeFigureOut">
              <a:rPr lang="de-DE" smtClean="0"/>
              <a:t>15.09.2015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F67D-E1DA-418A-AA44-385AC867DE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2060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20C3-AB0E-467C-AB44-81E3BA5130D1}" type="datetimeFigureOut">
              <a:rPr lang="de-DE" smtClean="0"/>
              <a:t>15.09.2015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F67D-E1DA-418A-AA44-385AC867DE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35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20C3-AB0E-467C-AB44-81E3BA5130D1}" type="datetimeFigureOut">
              <a:rPr lang="de-DE" smtClean="0"/>
              <a:t>15.09.2015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F67D-E1DA-418A-AA44-385AC867DE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59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20C3-AB0E-467C-AB44-81E3BA5130D1}" type="datetimeFigureOut">
              <a:rPr lang="de-DE" smtClean="0"/>
              <a:t>15.09.2015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F67D-E1DA-418A-AA44-385AC867DE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930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20C3-AB0E-467C-AB44-81E3BA5130D1}" type="datetimeFigureOut">
              <a:rPr lang="de-DE" smtClean="0"/>
              <a:t>15.09.2015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F67D-E1DA-418A-AA44-385AC867DE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1144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20C3-AB0E-467C-AB44-81E3BA5130D1}" type="datetimeFigureOut">
              <a:rPr lang="de-DE" smtClean="0"/>
              <a:t>15.09.2015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F67D-E1DA-418A-AA44-385AC867DE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9586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20C3-AB0E-467C-AB44-81E3BA5130D1}" type="datetimeFigureOut">
              <a:rPr lang="de-DE" smtClean="0"/>
              <a:t>15.09.2015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F67D-E1DA-418A-AA44-385AC867DE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4325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320C3-AB0E-467C-AB44-81E3BA5130D1}" type="datetimeFigureOut">
              <a:rPr lang="de-DE" smtClean="0"/>
              <a:t>15.09.2015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2F67D-E1DA-418A-AA44-385AC867DE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213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226897" y="-119848"/>
            <a:ext cx="561564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0" b="1" dirty="0" err="1" smtClean="0">
                <a:solidFill>
                  <a:schemeClr val="accent5">
                    <a:lumMod val="75000"/>
                  </a:schemeClr>
                </a:solidFill>
                <a:latin typeface="CabinSketch" panose="020B0503050202020004" pitchFamily="34" charset="0"/>
                <a:ea typeface="Roboto" pitchFamily="2" charset="0"/>
              </a:rPr>
              <a:t>Hangman</a:t>
            </a:r>
            <a:endParaRPr lang="de-DE" sz="10000" b="1" dirty="0">
              <a:solidFill>
                <a:schemeClr val="accent5">
                  <a:lumMod val="75000"/>
                </a:schemeClr>
              </a:solidFill>
              <a:latin typeface="CabinSketch" panose="020B0503050202020004" pitchFamily="34" charset="0"/>
              <a:ea typeface="Roboto" pitchFamily="2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15100" y="1627561"/>
            <a:ext cx="56729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b="1" dirty="0" smtClean="0">
                <a:solidFill>
                  <a:schemeClr val="accent5">
                    <a:lumMod val="75000"/>
                  </a:schemeClr>
                </a:solidFill>
                <a:latin typeface="CabinSketch" panose="020B0503050202020004" pitchFamily="34" charset="0"/>
                <a:ea typeface="Roboto" pitchFamily="2" charset="0"/>
              </a:rPr>
              <a:t>Beweise deine Bereitschaft für das duale Studium und messe dich mit anderen Schulen!</a:t>
            </a:r>
            <a:endParaRPr lang="de-DE" sz="3000" b="1" dirty="0">
              <a:solidFill>
                <a:schemeClr val="accent5">
                  <a:lumMod val="75000"/>
                </a:schemeClr>
              </a:solidFill>
              <a:latin typeface="CabinSketch" panose="020B0503050202020004" pitchFamily="34" charset="0"/>
              <a:ea typeface="Roboto" pitchFamily="2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726" y="185289"/>
            <a:ext cx="3579171" cy="912688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54" y="3099368"/>
            <a:ext cx="3930283" cy="19707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9" name="Textfeld 8"/>
          <p:cNvSpPr txBox="1"/>
          <p:nvPr/>
        </p:nvSpPr>
        <p:spPr>
          <a:xfrm>
            <a:off x="7432326" y="1715896"/>
            <a:ext cx="48904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b="1" dirty="0" smtClean="0">
                <a:solidFill>
                  <a:schemeClr val="accent5">
                    <a:lumMod val="75000"/>
                  </a:schemeClr>
                </a:solidFill>
                <a:latin typeface="CabinSketch" panose="020B0503050202020004" pitchFamily="34" charset="0"/>
                <a:ea typeface="Roboto" pitchFamily="2" charset="0"/>
              </a:rPr>
              <a:t>Minimalistisch und intuitiv</a:t>
            </a:r>
            <a:endParaRPr lang="de-DE" sz="3000" b="1" dirty="0">
              <a:solidFill>
                <a:schemeClr val="accent5">
                  <a:lumMod val="75000"/>
                </a:schemeClr>
              </a:solidFill>
              <a:latin typeface="CabinSketch" panose="020B0503050202020004" pitchFamily="34" charset="0"/>
              <a:ea typeface="Roboto" pitchFamily="2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081" y="2229797"/>
            <a:ext cx="4439270" cy="7621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feld 9"/>
          <p:cNvSpPr txBox="1"/>
          <p:nvPr/>
        </p:nvSpPr>
        <p:spPr>
          <a:xfrm>
            <a:off x="8521560" y="4629715"/>
            <a:ext cx="21068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b="1" dirty="0" smtClean="0">
                <a:solidFill>
                  <a:schemeClr val="accent5">
                    <a:lumMod val="75000"/>
                  </a:schemeClr>
                </a:solidFill>
                <a:latin typeface="CabinSketch" panose="020B0503050202020004" pitchFamily="34" charset="0"/>
                <a:ea typeface="Roboto" pitchFamily="2" charset="0"/>
              </a:rPr>
              <a:t>Comic-Stil</a:t>
            </a:r>
            <a:endParaRPr lang="de-DE" sz="3000" b="1" dirty="0">
              <a:solidFill>
                <a:schemeClr val="accent5">
                  <a:lumMod val="75000"/>
                </a:schemeClr>
              </a:solidFill>
              <a:latin typeface="CabinSketch" panose="020B0503050202020004" pitchFamily="34" charset="0"/>
              <a:ea typeface="Roboto" pitchFamily="2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601" y="5183713"/>
            <a:ext cx="4944567" cy="13669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feld 11"/>
          <p:cNvSpPr txBox="1"/>
          <p:nvPr/>
        </p:nvSpPr>
        <p:spPr>
          <a:xfrm>
            <a:off x="5952135" y="3252250"/>
            <a:ext cx="489040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500" b="1" dirty="0" smtClean="0">
                <a:solidFill>
                  <a:schemeClr val="accent5">
                    <a:lumMod val="75000"/>
                  </a:schemeClr>
                </a:solidFill>
                <a:latin typeface="CabinSketch" panose="020B0503050202020004" pitchFamily="34" charset="0"/>
                <a:ea typeface="Roboto" pitchFamily="2" charset="0"/>
              </a:rPr>
              <a:t>Einfach zu lernen.</a:t>
            </a:r>
          </a:p>
          <a:p>
            <a:r>
              <a:rPr lang="de-DE" sz="3500" b="1" dirty="0" smtClean="0">
                <a:solidFill>
                  <a:schemeClr val="accent5">
                    <a:lumMod val="75000"/>
                  </a:schemeClr>
                </a:solidFill>
                <a:latin typeface="CabinSketch" panose="020B0503050202020004" pitchFamily="34" charset="0"/>
                <a:ea typeface="Roboto" pitchFamily="2" charset="0"/>
              </a:rPr>
              <a:t>Schwer zu meistern.</a:t>
            </a:r>
            <a:endParaRPr lang="de-DE" sz="3500" b="1" dirty="0">
              <a:solidFill>
                <a:schemeClr val="accent5">
                  <a:lumMod val="75000"/>
                </a:schemeClr>
              </a:solidFill>
              <a:latin typeface="CabinSketch" panose="020B0503050202020004" pitchFamily="34" charset="0"/>
              <a:ea typeface="Roboto" pitchFamily="2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0" y="5218490"/>
            <a:ext cx="65524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b="1" dirty="0" smtClean="0">
                <a:solidFill>
                  <a:schemeClr val="accent5">
                    <a:lumMod val="75000"/>
                  </a:schemeClr>
                </a:solidFill>
                <a:latin typeface="CabinSketch" panose="020B0503050202020004" pitchFamily="34" charset="0"/>
                <a:ea typeface="Roboto" pitchFamily="2" charset="0"/>
              </a:rPr>
              <a:t>Coole Sounds und Effekte</a:t>
            </a:r>
            <a:endParaRPr lang="de-DE" sz="3000" b="1" dirty="0">
              <a:solidFill>
                <a:schemeClr val="accent5">
                  <a:lumMod val="75000"/>
                </a:schemeClr>
              </a:solidFill>
              <a:latin typeface="CabinSketch" panose="020B0503050202020004" pitchFamily="34" charset="0"/>
              <a:ea typeface="Roboto" pitchFamily="2" charset="0"/>
            </a:endParaRP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17" y="5666936"/>
            <a:ext cx="1164818" cy="1164818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411" y="5782013"/>
            <a:ext cx="934664" cy="93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79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CabinSketch</vt:lpstr>
      <vt:lpstr>Calibri</vt:lpstr>
      <vt:lpstr>Calibri Light</vt:lpstr>
      <vt:lpstr>Roboto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Edgar Klepek</dc:creator>
  <cp:lastModifiedBy>Edgar Klepek / MFWS413A</cp:lastModifiedBy>
  <cp:revision>10</cp:revision>
  <dcterms:created xsi:type="dcterms:W3CDTF">2015-09-10T13:52:41Z</dcterms:created>
  <dcterms:modified xsi:type="dcterms:W3CDTF">2015-09-15T16:00:46Z</dcterms:modified>
</cp:coreProperties>
</file>