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3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0C3-AB0E-467C-AB44-81E3BA5130D1}" type="datetimeFigureOut">
              <a:rPr lang="de-DE" smtClean="0"/>
              <a:t>15.09.2015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F67D-E1DA-418A-AA44-385AC867D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37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0C3-AB0E-467C-AB44-81E3BA5130D1}" type="datetimeFigureOut">
              <a:rPr lang="de-DE" smtClean="0"/>
              <a:t>15.09.2015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F67D-E1DA-418A-AA44-385AC867D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21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0C3-AB0E-467C-AB44-81E3BA5130D1}" type="datetimeFigureOut">
              <a:rPr lang="de-DE" smtClean="0"/>
              <a:t>15.09.2015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F67D-E1DA-418A-AA44-385AC867D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3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0C3-AB0E-467C-AB44-81E3BA5130D1}" type="datetimeFigureOut">
              <a:rPr lang="de-DE" smtClean="0"/>
              <a:t>15.09.2015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F67D-E1DA-418A-AA44-385AC867D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5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0C3-AB0E-467C-AB44-81E3BA5130D1}" type="datetimeFigureOut">
              <a:rPr lang="de-DE" smtClean="0"/>
              <a:t>15.09.2015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F67D-E1DA-418A-AA44-385AC867D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06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0C3-AB0E-467C-AB44-81E3BA5130D1}" type="datetimeFigureOut">
              <a:rPr lang="de-DE" smtClean="0"/>
              <a:t>15.09.2015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F67D-E1DA-418A-AA44-385AC867D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35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0C3-AB0E-467C-AB44-81E3BA5130D1}" type="datetimeFigureOut">
              <a:rPr lang="de-DE" smtClean="0"/>
              <a:t>15.09.2015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F67D-E1DA-418A-AA44-385AC867D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59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0C3-AB0E-467C-AB44-81E3BA5130D1}" type="datetimeFigureOut">
              <a:rPr lang="de-DE" smtClean="0"/>
              <a:t>15.09.2015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F67D-E1DA-418A-AA44-385AC867D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30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0C3-AB0E-467C-AB44-81E3BA5130D1}" type="datetimeFigureOut">
              <a:rPr lang="de-DE" smtClean="0"/>
              <a:t>15.09.2015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F67D-E1DA-418A-AA44-385AC867D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14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0C3-AB0E-467C-AB44-81E3BA5130D1}" type="datetimeFigureOut">
              <a:rPr lang="de-DE" smtClean="0"/>
              <a:t>15.09.2015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F67D-E1DA-418A-AA44-385AC867D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58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0C3-AB0E-467C-AB44-81E3BA5130D1}" type="datetimeFigureOut">
              <a:rPr lang="de-DE" smtClean="0"/>
              <a:t>15.09.2015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F67D-E1DA-418A-AA44-385AC867D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32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20C3-AB0E-467C-AB44-81E3BA5130D1}" type="datetimeFigureOut">
              <a:rPr lang="de-DE" smtClean="0"/>
              <a:t>15.09.2015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2F67D-E1DA-418A-AA44-385AC867D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13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226897" y="-119848"/>
            <a:ext cx="56156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0" b="1" dirty="0" smtClean="0">
                <a:solidFill>
                  <a:schemeClr val="accent5">
                    <a:lumMod val="75000"/>
                  </a:schemeClr>
                </a:solidFill>
                <a:latin typeface="CabinSketch" panose="020B0503050202020004" pitchFamily="34" charset="0"/>
                <a:ea typeface="Roboto" pitchFamily="2" charset="0"/>
              </a:rPr>
              <a:t>Hangman</a:t>
            </a:r>
            <a:endParaRPr lang="de-DE" sz="10000" b="1" dirty="0">
              <a:solidFill>
                <a:schemeClr val="accent5">
                  <a:lumMod val="75000"/>
                </a:schemeClr>
              </a:solidFill>
              <a:latin typeface="CabinSketch" panose="020B0503050202020004" pitchFamily="34" charset="0"/>
              <a:ea typeface="Roboto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40452" y="1606908"/>
            <a:ext cx="53925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chemeClr val="accent5">
                    <a:lumMod val="75000"/>
                  </a:schemeClr>
                </a:solidFill>
                <a:latin typeface="CabinSketch" panose="020B0503050202020004" pitchFamily="34" charset="0"/>
                <a:ea typeface="Roboto" pitchFamily="2" charset="0"/>
              </a:rPr>
              <a:t>Beweise deine Bereitschaft für das duale Studium </a:t>
            </a:r>
            <a:r>
              <a:rPr lang="de-DE" sz="2800" b="1" dirty="0" smtClean="0">
                <a:solidFill>
                  <a:schemeClr val="accent5">
                    <a:lumMod val="75000"/>
                  </a:schemeClr>
                </a:solidFill>
                <a:latin typeface="CabinSketch" panose="020B0503050202020004" pitchFamily="34" charset="0"/>
                <a:ea typeface="Roboto" pitchFamily="2" charset="0"/>
              </a:rPr>
              <a:t>und</a:t>
            </a:r>
          </a:p>
          <a:p>
            <a:r>
              <a:rPr lang="de-DE" sz="2800" b="1" dirty="0" smtClean="0">
                <a:solidFill>
                  <a:schemeClr val="accent5">
                    <a:lumMod val="75000"/>
                  </a:schemeClr>
                </a:solidFill>
                <a:latin typeface="CabinSketch" panose="020B0503050202020004" pitchFamily="34" charset="0"/>
                <a:ea typeface="Roboto" pitchFamily="2" charset="0"/>
              </a:rPr>
              <a:t>messe </a:t>
            </a:r>
            <a:r>
              <a:rPr lang="de-DE" sz="2800" b="1" dirty="0" smtClean="0">
                <a:solidFill>
                  <a:schemeClr val="accent5">
                    <a:lumMod val="75000"/>
                  </a:schemeClr>
                </a:solidFill>
                <a:latin typeface="CabinSketch" panose="020B0503050202020004" pitchFamily="34" charset="0"/>
                <a:ea typeface="Roboto" pitchFamily="2" charset="0"/>
              </a:rPr>
              <a:t>dich mit anderen Schulen</a:t>
            </a:r>
            <a:r>
              <a:rPr lang="de-DE" sz="2800" b="1" dirty="0" smtClean="0">
                <a:solidFill>
                  <a:schemeClr val="accent5">
                    <a:lumMod val="75000"/>
                  </a:schemeClr>
                </a:solidFill>
                <a:latin typeface="CabinSketch" panose="020B0503050202020004" pitchFamily="34" charset="0"/>
                <a:ea typeface="Roboto" pitchFamily="2" charset="0"/>
              </a:rPr>
              <a:t>!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726" y="185289"/>
            <a:ext cx="3579171" cy="912688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726" y="2755101"/>
            <a:ext cx="3930283" cy="19707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9" name="Textfeld 8"/>
          <p:cNvSpPr txBox="1"/>
          <p:nvPr/>
        </p:nvSpPr>
        <p:spPr>
          <a:xfrm>
            <a:off x="7301598" y="1865948"/>
            <a:ext cx="4890402" cy="553998"/>
          </a:xfrm>
          <a:prstGeom prst="rect">
            <a:avLst/>
          </a:prstGeom>
          <a:noFill/>
          <a:scene3d>
            <a:camera prst="orthographicFront">
              <a:rot lat="0" lon="0" rev="3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21599986" rev="0"/>
              </a:camera>
              <a:lightRig rig="threePt" dir="t"/>
            </a:scene3d>
          </a:bodyPr>
          <a:lstStyle/>
          <a:p>
            <a:r>
              <a:rPr lang="de-DE" sz="3000" b="1" dirty="0" smtClean="0">
                <a:solidFill>
                  <a:schemeClr val="accent5">
                    <a:lumMod val="75000"/>
                  </a:schemeClr>
                </a:solidFill>
                <a:latin typeface="CabinSketch" panose="020B0503050202020004" pitchFamily="34" charset="0"/>
                <a:ea typeface="Roboto" pitchFamily="2" charset="0"/>
              </a:rPr>
              <a:t>Minimalistisch und intuitiv</a:t>
            </a:r>
            <a:endParaRPr lang="de-DE" sz="3000" b="1" dirty="0">
              <a:solidFill>
                <a:schemeClr val="accent5">
                  <a:lumMod val="75000"/>
                </a:schemeClr>
              </a:solidFill>
              <a:latin typeface="CabinSketch" panose="020B0503050202020004" pitchFamily="34" charset="0"/>
              <a:ea typeface="Roboto" pitchFamily="2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353" y="2229797"/>
            <a:ext cx="4439270" cy="762106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>
              <a:rot lat="0" lon="0" rev="300000"/>
            </a:camera>
            <a:lightRig rig="threePt" dir="t"/>
          </a:scene3d>
        </p:spPr>
      </p:pic>
      <p:sp>
        <p:nvSpPr>
          <p:cNvPr id="10" name="Textfeld 9"/>
          <p:cNvSpPr txBox="1"/>
          <p:nvPr/>
        </p:nvSpPr>
        <p:spPr>
          <a:xfrm>
            <a:off x="8445592" y="4792358"/>
            <a:ext cx="21068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 smtClean="0">
                <a:solidFill>
                  <a:schemeClr val="accent5">
                    <a:lumMod val="75000"/>
                  </a:schemeClr>
                </a:solidFill>
                <a:latin typeface="CabinSketch" panose="020B0503050202020004" pitchFamily="34" charset="0"/>
                <a:ea typeface="Roboto" pitchFamily="2" charset="0"/>
              </a:rPr>
              <a:t>Comic-Stil</a:t>
            </a:r>
            <a:endParaRPr lang="de-DE" sz="3000" b="1" dirty="0">
              <a:solidFill>
                <a:schemeClr val="accent5">
                  <a:lumMod val="75000"/>
                </a:schemeClr>
              </a:solidFill>
              <a:latin typeface="CabinSketch" panose="020B0503050202020004" pitchFamily="34" charset="0"/>
              <a:ea typeface="Roboto" pitchFamily="2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633" y="5346356"/>
            <a:ext cx="4944567" cy="1366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feld 11"/>
          <p:cNvSpPr txBox="1"/>
          <p:nvPr/>
        </p:nvSpPr>
        <p:spPr>
          <a:xfrm>
            <a:off x="112456" y="5545504"/>
            <a:ext cx="48904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 smtClean="0">
                <a:solidFill>
                  <a:schemeClr val="accent5">
                    <a:lumMod val="75000"/>
                  </a:schemeClr>
                </a:solidFill>
                <a:latin typeface="CabinSketch" panose="020B0503050202020004" pitchFamily="34" charset="0"/>
                <a:ea typeface="Roboto" pitchFamily="2" charset="0"/>
              </a:rPr>
              <a:t>Einfach zu lernen.</a:t>
            </a:r>
          </a:p>
          <a:p>
            <a:r>
              <a:rPr lang="de-DE" sz="3000" b="1" dirty="0" smtClean="0">
                <a:solidFill>
                  <a:schemeClr val="accent5">
                    <a:lumMod val="75000"/>
                  </a:schemeClr>
                </a:solidFill>
                <a:latin typeface="CabinSketch" panose="020B0503050202020004" pitchFamily="34" charset="0"/>
                <a:ea typeface="Roboto" pitchFamily="2" charset="0"/>
              </a:rPr>
              <a:t>Schwer zu meistern.</a:t>
            </a:r>
            <a:endParaRPr lang="de-DE" sz="3000" b="1" dirty="0">
              <a:solidFill>
                <a:schemeClr val="accent5">
                  <a:lumMod val="75000"/>
                </a:schemeClr>
              </a:solidFill>
              <a:latin typeface="CabinSketch" panose="020B0503050202020004" pitchFamily="34" charset="0"/>
              <a:ea typeface="Roboto" pitchFamily="2" charset="0"/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30" y="5635908"/>
            <a:ext cx="1164818" cy="116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79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CabinSketch</vt:lpstr>
      <vt:lpstr>Calibri</vt:lpstr>
      <vt:lpstr>Calibri Light</vt:lpstr>
      <vt:lpstr>Roboto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Edgar Klepek</dc:creator>
  <cp:lastModifiedBy>Edgar Klepek / MFWS413A</cp:lastModifiedBy>
  <cp:revision>11</cp:revision>
  <dcterms:created xsi:type="dcterms:W3CDTF">2015-09-10T13:52:41Z</dcterms:created>
  <dcterms:modified xsi:type="dcterms:W3CDTF">2015-09-15T16:37:04Z</dcterms:modified>
</cp:coreProperties>
</file>