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37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21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3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0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4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32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20C3-AB0E-467C-AB44-81E3BA5130D1}" type="datetimeFigureOut">
              <a:rPr lang="de-DE" smtClean="0"/>
              <a:t>15.09.2015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F67D-E1DA-418A-AA44-385AC867D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1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674254" y="468121"/>
            <a:ext cx="7771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smtClean="0">
                <a:solidFill>
                  <a:schemeClr val="accent5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FHDW </a:t>
            </a:r>
            <a:r>
              <a:rPr lang="de-DE" sz="88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Hangman</a:t>
            </a:r>
            <a:endParaRPr lang="de-DE" sz="88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0826" y="2514573"/>
            <a:ext cx="5672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Beweise deine Bereitschaft für das duale Studium und messe dich mit anderen Schulen!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8" y="367719"/>
            <a:ext cx="3579171" cy="164943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71" y="3991901"/>
            <a:ext cx="3930283" cy="1970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feld 8"/>
          <p:cNvSpPr txBox="1"/>
          <p:nvPr/>
        </p:nvSpPr>
        <p:spPr>
          <a:xfrm>
            <a:off x="7339056" y="2324087"/>
            <a:ext cx="2106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Flat Design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56" y="2989063"/>
            <a:ext cx="4439270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feld 9"/>
          <p:cNvSpPr txBox="1"/>
          <p:nvPr/>
        </p:nvSpPr>
        <p:spPr>
          <a:xfrm>
            <a:off x="7873860" y="4312303"/>
            <a:ext cx="2106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smtClean="0">
                <a:solidFill>
                  <a:schemeClr val="accent5">
                    <a:lumMod val="75000"/>
                  </a:schemeClr>
                </a:solidFill>
                <a:latin typeface="CabinSketch" panose="020B0503050202020004" pitchFamily="34" charset="0"/>
                <a:ea typeface="Roboto" pitchFamily="2" charset="0"/>
              </a:rPr>
              <a:t>Comic-Stil</a:t>
            </a:r>
            <a:endParaRPr lang="de-DE" sz="3000" b="1" dirty="0">
              <a:solidFill>
                <a:schemeClr val="accent5">
                  <a:lumMod val="75000"/>
                </a:schemeClr>
              </a:solidFill>
              <a:latin typeface="CabinSketch" panose="020B0503050202020004" pitchFamily="34" charset="0"/>
              <a:ea typeface="Roboto" pitchFamily="2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36" y="4977279"/>
            <a:ext cx="4944567" cy="1366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CabinSketch</vt:lpstr>
      <vt:lpstr>Calibri</vt:lpstr>
      <vt:lpstr>Calibri Light</vt:lpstr>
      <vt:lpstr>Roboto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Edgar Klepek</dc:creator>
  <cp:lastModifiedBy>Daniel zur Linden / MFWI413A</cp:lastModifiedBy>
  <cp:revision>7</cp:revision>
  <dcterms:created xsi:type="dcterms:W3CDTF">2015-09-10T13:52:41Z</dcterms:created>
  <dcterms:modified xsi:type="dcterms:W3CDTF">2015-09-15T15:25:39Z</dcterms:modified>
</cp:coreProperties>
</file>