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0C3-AB0E-467C-AB44-81E3BA5130D1}" type="datetimeFigureOut">
              <a:rPr lang="de-DE" smtClean="0"/>
              <a:t>10.09.2015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F67D-E1DA-418A-AA44-385AC867D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37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0C3-AB0E-467C-AB44-81E3BA5130D1}" type="datetimeFigureOut">
              <a:rPr lang="de-DE" smtClean="0"/>
              <a:t>10.09.2015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F67D-E1DA-418A-AA44-385AC867D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21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0C3-AB0E-467C-AB44-81E3BA5130D1}" type="datetimeFigureOut">
              <a:rPr lang="de-DE" smtClean="0"/>
              <a:t>10.09.2015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F67D-E1DA-418A-AA44-385AC867D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3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0C3-AB0E-467C-AB44-81E3BA5130D1}" type="datetimeFigureOut">
              <a:rPr lang="de-DE" smtClean="0"/>
              <a:t>10.09.2015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F67D-E1DA-418A-AA44-385AC867D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5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0C3-AB0E-467C-AB44-81E3BA5130D1}" type="datetimeFigureOut">
              <a:rPr lang="de-DE" smtClean="0"/>
              <a:t>10.09.2015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F67D-E1DA-418A-AA44-385AC867D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06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0C3-AB0E-467C-AB44-81E3BA5130D1}" type="datetimeFigureOut">
              <a:rPr lang="de-DE" smtClean="0"/>
              <a:t>10.09.2015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F67D-E1DA-418A-AA44-385AC867D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35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0C3-AB0E-467C-AB44-81E3BA5130D1}" type="datetimeFigureOut">
              <a:rPr lang="de-DE" smtClean="0"/>
              <a:t>10.09.2015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F67D-E1DA-418A-AA44-385AC867D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59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0C3-AB0E-467C-AB44-81E3BA5130D1}" type="datetimeFigureOut">
              <a:rPr lang="de-DE" smtClean="0"/>
              <a:t>10.09.2015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F67D-E1DA-418A-AA44-385AC867D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30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0C3-AB0E-467C-AB44-81E3BA5130D1}" type="datetimeFigureOut">
              <a:rPr lang="de-DE" smtClean="0"/>
              <a:t>10.09.2015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F67D-E1DA-418A-AA44-385AC867D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14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0C3-AB0E-467C-AB44-81E3BA5130D1}" type="datetimeFigureOut">
              <a:rPr lang="de-DE" smtClean="0"/>
              <a:t>10.09.2015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F67D-E1DA-418A-AA44-385AC867D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58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0C3-AB0E-467C-AB44-81E3BA5130D1}" type="datetimeFigureOut">
              <a:rPr lang="de-DE" smtClean="0"/>
              <a:t>10.09.2015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F67D-E1DA-418A-AA44-385AC867D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32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20C3-AB0E-467C-AB44-81E3BA5130D1}" type="datetimeFigureOut">
              <a:rPr lang="de-DE" smtClean="0"/>
              <a:t>10.09.2015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2F67D-E1DA-418A-AA44-385AC867D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13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674254" y="468121"/>
            <a:ext cx="73853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0" b="1" dirty="0" smtClean="0">
                <a:solidFill>
                  <a:schemeClr val="accent5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FHDW </a:t>
            </a:r>
            <a:r>
              <a:rPr lang="de-DE" sz="8000" b="1" dirty="0" smtClean="0">
                <a:solidFill>
                  <a:schemeClr val="accent5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Hangman</a:t>
            </a:r>
            <a:endParaRPr lang="de-DE" sz="8000" b="1" dirty="0">
              <a:solidFill>
                <a:schemeClr val="accent5">
                  <a:lumMod val="7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21426" y="2460018"/>
            <a:ext cx="65950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>
                <a:solidFill>
                  <a:schemeClr val="accent5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Bist du bereit für das Duale Studium ?</a:t>
            </a:r>
            <a:endParaRPr lang="de-DE" sz="3000" b="1" dirty="0">
              <a:solidFill>
                <a:schemeClr val="accent5">
                  <a:lumMod val="7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59099" y="5796245"/>
            <a:ext cx="98299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>
                <a:solidFill>
                  <a:schemeClr val="accent5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Zeige dein Wissen und löse so viele Wörter wie möglich !</a:t>
            </a:r>
            <a:endParaRPr lang="de-DE" sz="3000" b="1" dirty="0">
              <a:solidFill>
                <a:schemeClr val="accent5">
                  <a:lumMod val="7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48" y="367719"/>
            <a:ext cx="3579171" cy="1649437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602310" y="3723577"/>
            <a:ext cx="61154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 smtClean="0">
                <a:solidFill>
                  <a:schemeClr val="accent5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Messe dich mit anderen Schulen !</a:t>
            </a:r>
            <a:endParaRPr lang="de-DE" sz="3000" b="1" dirty="0">
              <a:solidFill>
                <a:schemeClr val="accent5">
                  <a:lumMod val="7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798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Edgar Klepek</dc:creator>
  <cp:lastModifiedBy>Edgar Klepek</cp:lastModifiedBy>
  <cp:revision>5</cp:revision>
  <dcterms:created xsi:type="dcterms:W3CDTF">2015-09-10T13:52:41Z</dcterms:created>
  <dcterms:modified xsi:type="dcterms:W3CDTF">2015-09-10T14:45:57Z</dcterms:modified>
</cp:coreProperties>
</file>