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3" r:id="rId4"/>
    <p:sldId id="262" r:id="rId5"/>
    <p:sldId id="260" r:id="rId6"/>
    <p:sldId id="268"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ren Legaspi" userId="77767d91c703d97e" providerId="LiveId" clId="{6ACBA10A-10C4-4774-B0AE-CBCDDC0813FA}"/>
    <pc:docChg chg="undo custSel addSld delSld modSld sldOrd">
      <pc:chgData name="Johnren Legaspi" userId="77767d91c703d97e" providerId="LiveId" clId="{6ACBA10A-10C4-4774-B0AE-CBCDDC0813FA}" dt="2023-04-21T17:19:18.634" v="172" actId="2696"/>
      <pc:docMkLst>
        <pc:docMk/>
      </pc:docMkLst>
      <pc:sldChg chg="addSp delSp modSp mod modClrScheme chgLayout">
        <pc:chgData name="Johnren Legaspi" userId="77767d91c703d97e" providerId="LiveId" clId="{6ACBA10A-10C4-4774-B0AE-CBCDDC0813FA}" dt="2023-04-21T16:54:18.665" v="18" actId="255"/>
        <pc:sldMkLst>
          <pc:docMk/>
          <pc:sldMk cId="3927417394" sldId="258"/>
        </pc:sldMkLst>
        <pc:spChg chg="add mod">
          <ac:chgData name="Johnren Legaspi" userId="77767d91c703d97e" providerId="LiveId" clId="{6ACBA10A-10C4-4774-B0AE-CBCDDC0813FA}" dt="2023-04-21T16:54:18.665" v="18" actId="255"/>
          <ac:spMkLst>
            <pc:docMk/>
            <pc:sldMk cId="3927417394" sldId="258"/>
            <ac:spMk id="2" creationId="{A3D38EB8-68D0-40EA-B653-E4676447842B}"/>
          </ac:spMkLst>
        </pc:spChg>
        <pc:spChg chg="del mod">
          <ac:chgData name="Johnren Legaspi" userId="77767d91c703d97e" providerId="LiveId" clId="{6ACBA10A-10C4-4774-B0AE-CBCDDC0813FA}" dt="2023-04-21T16:51:22.775" v="4" actId="21"/>
          <ac:spMkLst>
            <pc:docMk/>
            <pc:sldMk cId="3927417394" sldId="258"/>
            <ac:spMk id="3" creationId="{1B0F639A-ED85-47B5-BDC6-86C09E8537E1}"/>
          </ac:spMkLst>
        </pc:spChg>
        <pc:spChg chg="del mod">
          <ac:chgData name="Johnren Legaspi" userId="77767d91c703d97e" providerId="LiveId" clId="{6ACBA10A-10C4-4774-B0AE-CBCDDC0813FA}" dt="2023-04-21T16:51:05.351" v="1" actId="21"/>
          <ac:spMkLst>
            <pc:docMk/>
            <pc:sldMk cId="3927417394" sldId="258"/>
            <ac:spMk id="5" creationId="{A1B0089A-6033-40E9-A4A4-607E23C5F826}"/>
          </ac:spMkLst>
        </pc:spChg>
      </pc:sldChg>
      <pc:sldChg chg="addSp delSp modSp mod">
        <pc:chgData name="Johnren Legaspi" userId="77767d91c703d97e" providerId="LiveId" clId="{6ACBA10A-10C4-4774-B0AE-CBCDDC0813FA}" dt="2023-04-21T16:55:41.314" v="26" actId="255"/>
        <pc:sldMkLst>
          <pc:docMk/>
          <pc:sldMk cId="1965912775" sldId="259"/>
        </pc:sldMkLst>
        <pc:spChg chg="del mod">
          <ac:chgData name="Johnren Legaspi" userId="77767d91c703d97e" providerId="LiveId" clId="{6ACBA10A-10C4-4774-B0AE-CBCDDC0813FA}" dt="2023-04-21T16:54:46.011" v="22" actId="21"/>
          <ac:spMkLst>
            <pc:docMk/>
            <pc:sldMk cId="1965912775" sldId="259"/>
            <ac:spMk id="3" creationId="{D6221566-5C50-4787-8840-80AFE2C3BA07}"/>
          </ac:spMkLst>
        </pc:spChg>
        <pc:spChg chg="del mod">
          <ac:chgData name="Johnren Legaspi" userId="77767d91c703d97e" providerId="LiveId" clId="{6ACBA10A-10C4-4774-B0AE-CBCDDC0813FA}" dt="2023-04-21T16:54:40.713" v="20" actId="21"/>
          <ac:spMkLst>
            <pc:docMk/>
            <pc:sldMk cId="1965912775" sldId="259"/>
            <ac:spMk id="5" creationId="{A41C2C23-F05F-4106-97B5-5DDC1EBF678A}"/>
          </ac:spMkLst>
        </pc:spChg>
        <pc:spChg chg="add mod">
          <ac:chgData name="Johnren Legaspi" userId="77767d91c703d97e" providerId="LiveId" clId="{6ACBA10A-10C4-4774-B0AE-CBCDDC0813FA}" dt="2023-04-21T16:55:41.314" v="26" actId="255"/>
          <ac:spMkLst>
            <pc:docMk/>
            <pc:sldMk cId="1965912775" sldId="259"/>
            <ac:spMk id="6" creationId="{0D925610-B5CD-4671-BB8E-95D6D91CB74B}"/>
          </ac:spMkLst>
        </pc:spChg>
      </pc:sldChg>
      <pc:sldChg chg="addSp delSp modSp mod">
        <pc:chgData name="Johnren Legaspi" userId="77767d91c703d97e" providerId="LiveId" clId="{6ACBA10A-10C4-4774-B0AE-CBCDDC0813FA}" dt="2023-04-21T16:59:11.364" v="57" actId="255"/>
        <pc:sldMkLst>
          <pc:docMk/>
          <pc:sldMk cId="1408857038" sldId="260"/>
        </pc:sldMkLst>
        <pc:spChg chg="del mod">
          <ac:chgData name="Johnren Legaspi" userId="77767d91c703d97e" providerId="LiveId" clId="{6ACBA10A-10C4-4774-B0AE-CBCDDC0813FA}" dt="2023-04-21T16:55:47.953" v="28" actId="21"/>
          <ac:spMkLst>
            <pc:docMk/>
            <pc:sldMk cId="1408857038" sldId="260"/>
            <ac:spMk id="3" creationId="{CA55FDB5-25D6-4655-8BCD-210A0ED51693}"/>
          </ac:spMkLst>
        </pc:spChg>
        <pc:spChg chg="del mod">
          <ac:chgData name="Johnren Legaspi" userId="77767d91c703d97e" providerId="LiveId" clId="{6ACBA10A-10C4-4774-B0AE-CBCDDC0813FA}" dt="2023-04-21T16:55:52.493" v="30" actId="21"/>
          <ac:spMkLst>
            <pc:docMk/>
            <pc:sldMk cId="1408857038" sldId="260"/>
            <ac:spMk id="4" creationId="{C218BE83-2D5C-48C1-B8BC-33B86A59D029}"/>
          </ac:spMkLst>
        </pc:spChg>
        <pc:spChg chg="add mod">
          <ac:chgData name="Johnren Legaspi" userId="77767d91c703d97e" providerId="LiveId" clId="{6ACBA10A-10C4-4774-B0AE-CBCDDC0813FA}" dt="2023-04-21T16:59:11.364" v="57" actId="255"/>
          <ac:spMkLst>
            <pc:docMk/>
            <pc:sldMk cId="1408857038" sldId="260"/>
            <ac:spMk id="5" creationId="{42C85FBD-3E40-4F74-9DDB-B3AFE45087A8}"/>
          </ac:spMkLst>
        </pc:spChg>
        <pc:spChg chg="add del mod">
          <ac:chgData name="Johnren Legaspi" userId="77767d91c703d97e" providerId="LiveId" clId="{6ACBA10A-10C4-4774-B0AE-CBCDDC0813FA}" dt="2023-04-21T16:57:16.112" v="40" actId="21"/>
          <ac:spMkLst>
            <pc:docMk/>
            <pc:sldMk cId="1408857038" sldId="260"/>
            <ac:spMk id="7" creationId="{9F16CF5C-B3C0-4BFA-A7FD-23A3DB6CF964}"/>
          </ac:spMkLst>
        </pc:spChg>
      </pc:sldChg>
      <pc:sldChg chg="addSp delSp modSp del mod">
        <pc:chgData name="Johnren Legaspi" userId="77767d91c703d97e" providerId="LiveId" clId="{6ACBA10A-10C4-4774-B0AE-CBCDDC0813FA}" dt="2023-04-21T17:11:46.187" v="107" actId="2696"/>
        <pc:sldMkLst>
          <pc:docMk/>
          <pc:sldMk cId="227950064" sldId="261"/>
        </pc:sldMkLst>
        <pc:spChg chg="del mod">
          <ac:chgData name="Johnren Legaspi" userId="77767d91c703d97e" providerId="LiveId" clId="{6ACBA10A-10C4-4774-B0AE-CBCDDC0813FA}" dt="2023-04-21T16:58:49.515" v="54" actId="21"/>
          <ac:spMkLst>
            <pc:docMk/>
            <pc:sldMk cId="227950064" sldId="261"/>
            <ac:spMk id="3" creationId="{59EF54AE-37C4-4DAB-9818-DCE9D9F8379B}"/>
          </ac:spMkLst>
        </pc:spChg>
        <pc:spChg chg="del mod">
          <ac:chgData name="Johnren Legaspi" userId="77767d91c703d97e" providerId="LiveId" clId="{6ACBA10A-10C4-4774-B0AE-CBCDDC0813FA}" dt="2023-04-21T16:58:56.325" v="56" actId="21"/>
          <ac:spMkLst>
            <pc:docMk/>
            <pc:sldMk cId="227950064" sldId="261"/>
            <ac:spMk id="5" creationId="{1230E2B5-E102-4BDD-B4C1-4FF30C12C658}"/>
          </ac:spMkLst>
        </pc:spChg>
        <pc:spChg chg="add mod">
          <ac:chgData name="Johnren Legaspi" userId="77767d91c703d97e" providerId="LiveId" clId="{6ACBA10A-10C4-4774-B0AE-CBCDDC0813FA}" dt="2023-04-21T17:02:11.319" v="63" actId="14100"/>
          <ac:spMkLst>
            <pc:docMk/>
            <pc:sldMk cId="227950064" sldId="261"/>
            <ac:spMk id="6" creationId="{53ACC77C-52B8-47E7-B26D-2194450811EB}"/>
          </ac:spMkLst>
        </pc:spChg>
      </pc:sldChg>
      <pc:sldChg chg="addSp delSp modSp mod ord">
        <pc:chgData name="Johnren Legaspi" userId="77767d91c703d97e" providerId="LiveId" clId="{6ACBA10A-10C4-4774-B0AE-CBCDDC0813FA}" dt="2023-04-21T17:09:26.516" v="89"/>
        <pc:sldMkLst>
          <pc:docMk/>
          <pc:sldMk cId="994196598" sldId="262"/>
        </pc:sldMkLst>
        <pc:spChg chg="add del mod">
          <ac:chgData name="Johnren Legaspi" userId="77767d91c703d97e" providerId="LiveId" clId="{6ACBA10A-10C4-4774-B0AE-CBCDDC0813FA}" dt="2023-04-21T17:07:54.331" v="87" actId="20577"/>
          <ac:spMkLst>
            <pc:docMk/>
            <pc:sldMk cId="994196598" sldId="262"/>
            <ac:spMk id="2" creationId="{0D35D60F-3E9D-4780-B0CA-6A41E8571CBA}"/>
          </ac:spMkLst>
        </pc:spChg>
        <pc:spChg chg="del mod">
          <ac:chgData name="Johnren Legaspi" userId="77767d91c703d97e" providerId="LiveId" clId="{6ACBA10A-10C4-4774-B0AE-CBCDDC0813FA}" dt="2023-04-21T17:06:05.576" v="67" actId="21"/>
          <ac:spMkLst>
            <pc:docMk/>
            <pc:sldMk cId="994196598" sldId="262"/>
            <ac:spMk id="3" creationId="{A0FE1CE0-9BDB-459F-89F1-8DFEDAE80D05}"/>
          </ac:spMkLst>
        </pc:spChg>
        <pc:spChg chg="add del mod">
          <ac:chgData name="Johnren Legaspi" userId="77767d91c703d97e" providerId="LiveId" clId="{6ACBA10A-10C4-4774-B0AE-CBCDDC0813FA}" dt="2023-04-21T17:06:16.123" v="70"/>
          <ac:spMkLst>
            <pc:docMk/>
            <pc:sldMk cId="994196598" sldId="262"/>
            <ac:spMk id="4" creationId="{383C2D6B-973F-442F-BFF6-6A86CF7CE37F}"/>
          </ac:spMkLst>
        </pc:spChg>
        <pc:spChg chg="del">
          <ac:chgData name="Johnren Legaspi" userId="77767d91c703d97e" providerId="LiveId" clId="{6ACBA10A-10C4-4774-B0AE-CBCDDC0813FA}" dt="2023-04-21T17:06:11.250" v="68" actId="21"/>
          <ac:spMkLst>
            <pc:docMk/>
            <pc:sldMk cId="994196598" sldId="262"/>
            <ac:spMk id="5" creationId="{137D7833-1776-4DDD-94E7-C08B1C7D5454}"/>
          </ac:spMkLst>
        </pc:spChg>
      </pc:sldChg>
      <pc:sldChg chg="addSp delSp modSp mod ord">
        <pc:chgData name="Johnren Legaspi" userId="77767d91c703d97e" providerId="LiveId" clId="{6ACBA10A-10C4-4774-B0AE-CBCDDC0813FA}" dt="2023-04-21T17:11:29.423" v="106" actId="1076"/>
        <pc:sldMkLst>
          <pc:docMk/>
          <pc:sldMk cId="801926263" sldId="263"/>
        </pc:sldMkLst>
        <pc:spChg chg="del">
          <ac:chgData name="Johnren Legaspi" userId="77767d91c703d97e" providerId="LiveId" clId="{6ACBA10A-10C4-4774-B0AE-CBCDDC0813FA}" dt="2023-04-21T17:09:36.033" v="92" actId="21"/>
          <ac:spMkLst>
            <pc:docMk/>
            <pc:sldMk cId="801926263" sldId="263"/>
            <ac:spMk id="3" creationId="{9E256DFB-140E-40CA-AE43-2E97A67F14C7}"/>
          </ac:spMkLst>
        </pc:spChg>
        <pc:spChg chg="add del mod">
          <ac:chgData name="Johnren Legaspi" userId="77767d91c703d97e" providerId="LiveId" clId="{6ACBA10A-10C4-4774-B0AE-CBCDDC0813FA}" dt="2023-04-21T17:09:46.162" v="95" actId="21"/>
          <ac:spMkLst>
            <pc:docMk/>
            <pc:sldMk cId="801926263" sldId="263"/>
            <ac:spMk id="4" creationId="{526CE89E-8B27-47EB-A660-42BD0C5A6C55}"/>
          </ac:spMkLst>
        </pc:spChg>
        <pc:spChg chg="del">
          <ac:chgData name="Johnren Legaspi" userId="77767d91c703d97e" providerId="LiveId" clId="{6ACBA10A-10C4-4774-B0AE-CBCDDC0813FA}" dt="2023-04-21T17:09:38.658" v="93" actId="21"/>
          <ac:spMkLst>
            <pc:docMk/>
            <pc:sldMk cId="801926263" sldId="263"/>
            <ac:spMk id="5" creationId="{2C186404-4FEA-4EA0-B000-CF4F0C0F22C5}"/>
          </ac:spMkLst>
        </pc:spChg>
        <pc:spChg chg="add mod">
          <ac:chgData name="Johnren Legaspi" userId="77767d91c703d97e" providerId="LiveId" clId="{6ACBA10A-10C4-4774-B0AE-CBCDDC0813FA}" dt="2023-04-21T17:11:29.423" v="106" actId="1076"/>
          <ac:spMkLst>
            <pc:docMk/>
            <pc:sldMk cId="801926263" sldId="263"/>
            <ac:spMk id="6" creationId="{FB8CE7D5-3004-4469-B95C-DCA8D4317FD9}"/>
          </ac:spMkLst>
        </pc:spChg>
      </pc:sldChg>
      <pc:sldChg chg="addSp delSp modSp mod">
        <pc:chgData name="Johnren Legaspi" userId="77767d91c703d97e" providerId="LiveId" clId="{6ACBA10A-10C4-4774-B0AE-CBCDDC0813FA}" dt="2023-04-21T17:18:12.753" v="161" actId="20577"/>
        <pc:sldMkLst>
          <pc:docMk/>
          <pc:sldMk cId="664839239" sldId="264"/>
        </pc:sldMkLst>
        <pc:spChg chg="del">
          <ac:chgData name="Johnren Legaspi" userId="77767d91c703d97e" providerId="LiveId" clId="{6ACBA10A-10C4-4774-B0AE-CBCDDC0813FA}" dt="2023-04-21T17:13:43.206" v="108" actId="21"/>
          <ac:spMkLst>
            <pc:docMk/>
            <pc:sldMk cId="664839239" sldId="264"/>
            <ac:spMk id="3" creationId="{5C3E4A41-7D63-4947-9C09-2104C0C5A9D2}"/>
          </ac:spMkLst>
        </pc:spChg>
        <pc:spChg chg="add del mod">
          <ac:chgData name="Johnren Legaspi" userId="77767d91c703d97e" providerId="LiveId" clId="{6ACBA10A-10C4-4774-B0AE-CBCDDC0813FA}" dt="2023-04-21T17:13:56.650" v="111" actId="21"/>
          <ac:spMkLst>
            <pc:docMk/>
            <pc:sldMk cId="664839239" sldId="264"/>
            <ac:spMk id="4" creationId="{81242F5F-58FB-4DB2-8B77-D20FACE6F5C0}"/>
          </ac:spMkLst>
        </pc:spChg>
        <pc:spChg chg="del">
          <ac:chgData name="Johnren Legaspi" userId="77767d91c703d97e" providerId="LiveId" clId="{6ACBA10A-10C4-4774-B0AE-CBCDDC0813FA}" dt="2023-04-21T17:13:47.158" v="109" actId="21"/>
          <ac:spMkLst>
            <pc:docMk/>
            <pc:sldMk cId="664839239" sldId="264"/>
            <ac:spMk id="5" creationId="{309FFD49-6BE7-4DBC-A60D-2785AB9C5350}"/>
          </ac:spMkLst>
        </pc:spChg>
        <pc:spChg chg="add del mod">
          <ac:chgData name="Johnren Legaspi" userId="77767d91c703d97e" providerId="LiveId" clId="{6ACBA10A-10C4-4774-B0AE-CBCDDC0813FA}" dt="2023-04-21T17:14:03.600" v="113" actId="21"/>
          <ac:spMkLst>
            <pc:docMk/>
            <pc:sldMk cId="664839239" sldId="264"/>
            <ac:spMk id="6" creationId="{B0B7EE51-1012-4EA0-A582-42A1FA0868CC}"/>
          </ac:spMkLst>
        </pc:spChg>
        <pc:spChg chg="add mod">
          <ac:chgData name="Johnren Legaspi" userId="77767d91c703d97e" providerId="LiveId" clId="{6ACBA10A-10C4-4774-B0AE-CBCDDC0813FA}" dt="2023-04-21T17:18:12.753" v="161" actId="20577"/>
          <ac:spMkLst>
            <pc:docMk/>
            <pc:sldMk cId="664839239" sldId="264"/>
            <ac:spMk id="7" creationId="{BC4C5D41-BABE-43ED-BACC-F3F0143DAC16}"/>
          </ac:spMkLst>
        </pc:spChg>
      </pc:sldChg>
      <pc:sldChg chg="addSp delSp modSp mod">
        <pc:chgData name="Johnren Legaspi" userId="77767d91c703d97e" providerId="LiveId" clId="{6ACBA10A-10C4-4774-B0AE-CBCDDC0813FA}" dt="2023-04-21T17:19:04.164" v="170" actId="2711"/>
        <pc:sldMkLst>
          <pc:docMk/>
          <pc:sldMk cId="2654144686" sldId="265"/>
        </pc:sldMkLst>
        <pc:spChg chg="del">
          <ac:chgData name="Johnren Legaspi" userId="77767d91c703d97e" providerId="LiveId" clId="{6ACBA10A-10C4-4774-B0AE-CBCDDC0813FA}" dt="2023-04-21T17:15:37.876" v="138" actId="21"/>
          <ac:spMkLst>
            <pc:docMk/>
            <pc:sldMk cId="2654144686" sldId="265"/>
            <ac:spMk id="3" creationId="{4562D9A0-AA82-406A-BD18-9588363A5AF3}"/>
          </ac:spMkLst>
        </pc:spChg>
        <pc:spChg chg="del">
          <ac:chgData name="Johnren Legaspi" userId="77767d91c703d97e" providerId="LiveId" clId="{6ACBA10A-10C4-4774-B0AE-CBCDDC0813FA}" dt="2023-04-21T17:15:40.508" v="139" actId="21"/>
          <ac:spMkLst>
            <pc:docMk/>
            <pc:sldMk cId="2654144686" sldId="265"/>
            <ac:spMk id="5" creationId="{F48AB5CA-76FF-4962-83B2-FA30233C3FBF}"/>
          </ac:spMkLst>
        </pc:spChg>
        <pc:spChg chg="add mod">
          <ac:chgData name="Johnren Legaspi" userId="77767d91c703d97e" providerId="LiveId" clId="{6ACBA10A-10C4-4774-B0AE-CBCDDC0813FA}" dt="2023-04-21T17:19:04.164" v="170" actId="2711"/>
          <ac:spMkLst>
            <pc:docMk/>
            <pc:sldMk cId="2654144686" sldId="265"/>
            <ac:spMk id="6" creationId="{BF4EDA26-34FF-49D4-A58A-E26E78037AE5}"/>
          </ac:spMkLst>
        </pc:spChg>
      </pc:sldChg>
      <pc:sldChg chg="del">
        <pc:chgData name="Johnren Legaspi" userId="77767d91c703d97e" providerId="LiveId" clId="{6ACBA10A-10C4-4774-B0AE-CBCDDC0813FA}" dt="2023-04-21T17:19:16.054" v="171" actId="2696"/>
        <pc:sldMkLst>
          <pc:docMk/>
          <pc:sldMk cId="1140023089" sldId="266"/>
        </pc:sldMkLst>
      </pc:sldChg>
      <pc:sldChg chg="del">
        <pc:chgData name="Johnren Legaspi" userId="77767d91c703d97e" providerId="LiveId" clId="{6ACBA10A-10C4-4774-B0AE-CBCDDC0813FA}" dt="2023-04-21T17:19:18.634" v="172" actId="2696"/>
        <pc:sldMkLst>
          <pc:docMk/>
          <pc:sldMk cId="3623107749" sldId="267"/>
        </pc:sldMkLst>
      </pc:sldChg>
      <pc:sldChg chg="addSp modSp add mod ord">
        <pc:chgData name="Johnren Legaspi" userId="77767d91c703d97e" providerId="LiveId" clId="{6ACBA10A-10C4-4774-B0AE-CBCDDC0813FA}" dt="2023-04-21T17:17:25.153" v="151" actId="1076"/>
        <pc:sldMkLst>
          <pc:docMk/>
          <pc:sldMk cId="1209254147" sldId="268"/>
        </pc:sldMkLst>
        <pc:spChg chg="add mod">
          <ac:chgData name="Johnren Legaspi" userId="77767d91c703d97e" providerId="LiveId" clId="{6ACBA10A-10C4-4774-B0AE-CBCDDC0813FA}" dt="2023-04-21T17:17:25.153" v="151" actId="1076"/>
          <ac:spMkLst>
            <pc:docMk/>
            <pc:sldMk cId="1209254147" sldId="268"/>
            <ac:spMk id="3" creationId="{3CA5FEFE-A78B-4600-967D-B740ECD34CF8}"/>
          </ac:spMkLst>
        </pc:spChg>
      </pc:sldChg>
    </pc:docChg>
  </pc:docChgLst>
  <pc:docChgLst>
    <pc:chgData name="Johnren Legaspi" userId="77767d91c703d97e" providerId="LiveId" clId="{0273CA0D-7359-4350-A754-8ACBCA1E86EB}"/>
    <pc:docChg chg="custSel modSld">
      <pc:chgData name="Johnren Legaspi" userId="77767d91c703d97e" providerId="LiveId" clId="{0273CA0D-7359-4350-A754-8ACBCA1E86EB}" dt="2023-02-24T18:56:47.828" v="113" actId="21"/>
      <pc:docMkLst>
        <pc:docMk/>
      </pc:docMkLst>
      <pc:sldChg chg="addSp delSp modSp mod">
        <pc:chgData name="Johnren Legaspi" userId="77767d91c703d97e" providerId="LiveId" clId="{0273CA0D-7359-4350-A754-8ACBCA1E86EB}" dt="2023-02-24T18:56:47.828" v="113" actId="21"/>
        <pc:sldMkLst>
          <pc:docMk/>
          <pc:sldMk cId="3927417394" sldId="258"/>
        </pc:sldMkLst>
        <pc:spChg chg="add del mod">
          <ac:chgData name="Johnren Legaspi" userId="77767d91c703d97e" providerId="LiveId" clId="{0273CA0D-7359-4350-A754-8ACBCA1E86EB}" dt="2023-02-24T18:56:47.828" v="113" actId="21"/>
          <ac:spMkLst>
            <pc:docMk/>
            <pc:sldMk cId="3927417394" sldId="258"/>
            <ac:spMk id="2" creationId="{51F16874-0583-4CCC-AC68-A7996D97A4E3}"/>
          </ac:spMkLst>
        </pc:spChg>
        <pc:spChg chg="mod">
          <ac:chgData name="Johnren Legaspi" userId="77767d91c703d97e" providerId="LiveId" clId="{0273CA0D-7359-4350-A754-8ACBCA1E86EB}" dt="2023-02-24T18:41:43.715" v="38" actId="207"/>
          <ac:spMkLst>
            <pc:docMk/>
            <pc:sldMk cId="3927417394" sldId="258"/>
            <ac:spMk id="3" creationId="{1B0F639A-ED85-47B5-BDC6-86C09E8537E1}"/>
          </ac:spMkLst>
        </pc:spChg>
      </pc:sldChg>
      <pc:sldChg chg="modSp mod">
        <pc:chgData name="Johnren Legaspi" userId="77767d91c703d97e" providerId="LiveId" clId="{0273CA0D-7359-4350-A754-8ACBCA1E86EB}" dt="2023-02-24T18:42:15.123" v="41" actId="1076"/>
        <pc:sldMkLst>
          <pc:docMk/>
          <pc:sldMk cId="1965912775" sldId="259"/>
        </pc:sldMkLst>
        <pc:spChg chg="mod">
          <ac:chgData name="Johnren Legaspi" userId="77767d91c703d97e" providerId="LiveId" clId="{0273CA0D-7359-4350-A754-8ACBCA1E86EB}" dt="2023-02-24T18:42:15.123" v="41" actId="1076"/>
          <ac:spMkLst>
            <pc:docMk/>
            <pc:sldMk cId="1965912775" sldId="259"/>
            <ac:spMk id="3" creationId="{D6221566-5C50-4787-8840-80AFE2C3BA07}"/>
          </ac:spMkLst>
        </pc:spChg>
        <pc:spChg chg="mod">
          <ac:chgData name="Johnren Legaspi" userId="77767d91c703d97e" providerId="LiveId" clId="{0273CA0D-7359-4350-A754-8ACBCA1E86EB}" dt="2023-02-24T18:17:54.322" v="9" actId="1076"/>
          <ac:spMkLst>
            <pc:docMk/>
            <pc:sldMk cId="1965912775" sldId="259"/>
            <ac:spMk id="5" creationId="{A41C2C23-F05F-4106-97B5-5DDC1EBF678A}"/>
          </ac:spMkLst>
        </pc:spChg>
      </pc:sldChg>
      <pc:sldChg chg="addSp modSp mod">
        <pc:chgData name="Johnren Legaspi" userId="77767d91c703d97e" providerId="LiveId" clId="{0273CA0D-7359-4350-A754-8ACBCA1E86EB}" dt="2023-02-24T18:42:24.914" v="43" actId="207"/>
        <pc:sldMkLst>
          <pc:docMk/>
          <pc:sldMk cId="1408857038" sldId="260"/>
        </pc:sldMkLst>
        <pc:spChg chg="mod">
          <ac:chgData name="Johnren Legaspi" userId="77767d91c703d97e" providerId="LiveId" clId="{0273CA0D-7359-4350-A754-8ACBCA1E86EB}" dt="2023-02-24T18:17:30.740" v="7" actId="255"/>
          <ac:spMkLst>
            <pc:docMk/>
            <pc:sldMk cId="1408857038" sldId="260"/>
            <ac:spMk id="3" creationId="{CA55FDB5-25D6-4655-8BCD-210A0ED51693}"/>
          </ac:spMkLst>
        </pc:spChg>
        <pc:spChg chg="add mod">
          <ac:chgData name="Johnren Legaspi" userId="77767d91c703d97e" providerId="LiveId" clId="{0273CA0D-7359-4350-A754-8ACBCA1E86EB}" dt="2023-02-24T18:42:24.914" v="43" actId="207"/>
          <ac:spMkLst>
            <pc:docMk/>
            <pc:sldMk cId="1408857038" sldId="260"/>
            <ac:spMk id="4" creationId="{C218BE83-2D5C-48C1-B8BC-33B86A59D029}"/>
          </ac:spMkLst>
        </pc:spChg>
      </pc:sldChg>
      <pc:sldChg chg="addSp modSp mod">
        <pc:chgData name="Johnren Legaspi" userId="77767d91c703d97e" providerId="LiveId" clId="{0273CA0D-7359-4350-A754-8ACBCA1E86EB}" dt="2023-02-24T18:43:17.741" v="49" actId="14100"/>
        <pc:sldMkLst>
          <pc:docMk/>
          <pc:sldMk cId="227950064" sldId="261"/>
        </pc:sldMkLst>
        <pc:spChg chg="add mod">
          <ac:chgData name="Johnren Legaspi" userId="77767d91c703d97e" providerId="LiveId" clId="{0273CA0D-7359-4350-A754-8ACBCA1E86EB}" dt="2023-02-24T18:39:20.073" v="26" actId="1076"/>
          <ac:spMkLst>
            <pc:docMk/>
            <pc:sldMk cId="227950064" sldId="261"/>
            <ac:spMk id="3" creationId="{59EF54AE-37C4-4DAB-9818-DCE9D9F8379B}"/>
          </ac:spMkLst>
        </pc:spChg>
        <pc:spChg chg="add mod">
          <ac:chgData name="Johnren Legaspi" userId="77767d91c703d97e" providerId="LiveId" clId="{0273CA0D-7359-4350-A754-8ACBCA1E86EB}" dt="2023-02-24T18:43:17.741" v="49" actId="14100"/>
          <ac:spMkLst>
            <pc:docMk/>
            <pc:sldMk cId="227950064" sldId="261"/>
            <ac:spMk id="5" creationId="{1230E2B5-E102-4BDD-B4C1-4FF30C12C658}"/>
          </ac:spMkLst>
        </pc:spChg>
      </pc:sldChg>
      <pc:sldChg chg="addSp modSp mod">
        <pc:chgData name="Johnren Legaspi" userId="77767d91c703d97e" providerId="LiveId" clId="{0273CA0D-7359-4350-A754-8ACBCA1E86EB}" dt="2023-02-24T18:44:18.085" v="55" actId="1076"/>
        <pc:sldMkLst>
          <pc:docMk/>
          <pc:sldMk cId="994196598" sldId="262"/>
        </pc:sldMkLst>
        <pc:spChg chg="add mod">
          <ac:chgData name="Johnren Legaspi" userId="77767d91c703d97e" providerId="LiveId" clId="{0273CA0D-7359-4350-A754-8ACBCA1E86EB}" dt="2023-02-24T18:39:34.376" v="28" actId="1076"/>
          <ac:spMkLst>
            <pc:docMk/>
            <pc:sldMk cId="994196598" sldId="262"/>
            <ac:spMk id="3" creationId="{A0FE1CE0-9BDB-459F-89F1-8DFEDAE80D05}"/>
          </ac:spMkLst>
        </pc:spChg>
        <pc:spChg chg="add mod">
          <ac:chgData name="Johnren Legaspi" userId="77767d91c703d97e" providerId="LiveId" clId="{0273CA0D-7359-4350-A754-8ACBCA1E86EB}" dt="2023-02-24T18:44:18.085" v="55" actId="1076"/>
          <ac:spMkLst>
            <pc:docMk/>
            <pc:sldMk cId="994196598" sldId="262"/>
            <ac:spMk id="5" creationId="{137D7833-1776-4DDD-94E7-C08B1C7D5454}"/>
          </ac:spMkLst>
        </pc:spChg>
      </pc:sldChg>
      <pc:sldChg chg="addSp modSp mod">
        <pc:chgData name="Johnren Legaspi" userId="77767d91c703d97e" providerId="LiveId" clId="{0273CA0D-7359-4350-A754-8ACBCA1E86EB}" dt="2023-02-24T18:45:18.821" v="61" actId="1076"/>
        <pc:sldMkLst>
          <pc:docMk/>
          <pc:sldMk cId="801926263" sldId="263"/>
        </pc:sldMkLst>
        <pc:spChg chg="add mod">
          <ac:chgData name="Johnren Legaspi" userId="77767d91c703d97e" providerId="LiveId" clId="{0273CA0D-7359-4350-A754-8ACBCA1E86EB}" dt="2023-02-24T18:40:25.651" v="30" actId="1076"/>
          <ac:spMkLst>
            <pc:docMk/>
            <pc:sldMk cId="801926263" sldId="263"/>
            <ac:spMk id="3" creationId="{9E256DFB-140E-40CA-AE43-2E97A67F14C7}"/>
          </ac:spMkLst>
        </pc:spChg>
        <pc:spChg chg="add mod">
          <ac:chgData name="Johnren Legaspi" userId="77767d91c703d97e" providerId="LiveId" clId="{0273CA0D-7359-4350-A754-8ACBCA1E86EB}" dt="2023-02-24T18:45:18.821" v="61" actId="1076"/>
          <ac:spMkLst>
            <pc:docMk/>
            <pc:sldMk cId="801926263" sldId="263"/>
            <ac:spMk id="5" creationId="{2C186404-4FEA-4EA0-B000-CF4F0C0F22C5}"/>
          </ac:spMkLst>
        </pc:spChg>
      </pc:sldChg>
      <pc:sldChg chg="addSp modSp mod">
        <pc:chgData name="Johnren Legaspi" userId="77767d91c703d97e" providerId="LiveId" clId="{0273CA0D-7359-4350-A754-8ACBCA1E86EB}" dt="2023-02-24T18:47:42.936" v="68" actId="1076"/>
        <pc:sldMkLst>
          <pc:docMk/>
          <pc:sldMk cId="664839239" sldId="264"/>
        </pc:sldMkLst>
        <pc:spChg chg="add mod">
          <ac:chgData name="Johnren Legaspi" userId="77767d91c703d97e" providerId="LiveId" clId="{0273CA0D-7359-4350-A754-8ACBCA1E86EB}" dt="2023-02-24T18:40:47.367" v="32" actId="1076"/>
          <ac:spMkLst>
            <pc:docMk/>
            <pc:sldMk cId="664839239" sldId="264"/>
            <ac:spMk id="3" creationId="{5C3E4A41-7D63-4947-9C09-2104C0C5A9D2}"/>
          </ac:spMkLst>
        </pc:spChg>
        <pc:spChg chg="add mod">
          <ac:chgData name="Johnren Legaspi" userId="77767d91c703d97e" providerId="LiveId" clId="{0273CA0D-7359-4350-A754-8ACBCA1E86EB}" dt="2023-02-24T18:47:42.936" v="68" actId="1076"/>
          <ac:spMkLst>
            <pc:docMk/>
            <pc:sldMk cId="664839239" sldId="264"/>
            <ac:spMk id="5" creationId="{309FFD49-6BE7-4DBC-A60D-2785AB9C5350}"/>
          </ac:spMkLst>
        </pc:spChg>
      </pc:sldChg>
      <pc:sldChg chg="addSp modSp mod">
        <pc:chgData name="Johnren Legaspi" userId="77767d91c703d97e" providerId="LiveId" clId="{0273CA0D-7359-4350-A754-8ACBCA1E86EB}" dt="2023-02-24T18:48:55.174" v="78" actId="14100"/>
        <pc:sldMkLst>
          <pc:docMk/>
          <pc:sldMk cId="2654144686" sldId="265"/>
        </pc:sldMkLst>
        <pc:spChg chg="add mod">
          <ac:chgData name="Johnren Legaspi" userId="77767d91c703d97e" providerId="LiveId" clId="{0273CA0D-7359-4350-A754-8ACBCA1E86EB}" dt="2023-02-24T18:41:25.968" v="34" actId="1076"/>
          <ac:spMkLst>
            <pc:docMk/>
            <pc:sldMk cId="2654144686" sldId="265"/>
            <ac:spMk id="3" creationId="{4562D9A0-AA82-406A-BD18-9588363A5AF3}"/>
          </ac:spMkLst>
        </pc:spChg>
        <pc:spChg chg="add mod">
          <ac:chgData name="Johnren Legaspi" userId="77767d91c703d97e" providerId="LiveId" clId="{0273CA0D-7359-4350-A754-8ACBCA1E86EB}" dt="2023-02-24T18:48:55.174" v="78" actId="14100"/>
          <ac:spMkLst>
            <pc:docMk/>
            <pc:sldMk cId="2654144686" sldId="265"/>
            <ac:spMk id="5" creationId="{F48AB5CA-76FF-4962-83B2-FA30233C3FBF}"/>
          </ac:spMkLst>
        </pc:spChg>
      </pc:sldChg>
      <pc:sldChg chg="addSp modSp mod">
        <pc:chgData name="Johnren Legaspi" userId="77767d91c703d97e" providerId="LiveId" clId="{0273CA0D-7359-4350-A754-8ACBCA1E86EB}" dt="2023-02-24T18:49:59.331" v="88" actId="255"/>
        <pc:sldMkLst>
          <pc:docMk/>
          <pc:sldMk cId="1140023089" sldId="266"/>
        </pc:sldMkLst>
        <pc:spChg chg="add mod">
          <ac:chgData name="Johnren Legaspi" userId="77767d91c703d97e" providerId="LiveId" clId="{0273CA0D-7359-4350-A754-8ACBCA1E86EB}" dt="2023-02-24T18:49:16.201" v="81" actId="1076"/>
          <ac:spMkLst>
            <pc:docMk/>
            <pc:sldMk cId="1140023089" sldId="266"/>
            <ac:spMk id="3" creationId="{BF0CD9BA-DD44-4275-8622-B1305FE97CA8}"/>
          </ac:spMkLst>
        </pc:spChg>
        <pc:spChg chg="add mod">
          <ac:chgData name="Johnren Legaspi" userId="77767d91c703d97e" providerId="LiveId" clId="{0273CA0D-7359-4350-A754-8ACBCA1E86EB}" dt="2023-02-24T18:49:59.331" v="88" actId="255"/>
          <ac:spMkLst>
            <pc:docMk/>
            <pc:sldMk cId="1140023089" sldId="266"/>
            <ac:spMk id="5" creationId="{E3D44D92-B57E-4B4B-BFD5-780F73929175}"/>
          </ac:spMkLst>
        </pc:spChg>
      </pc:sldChg>
      <pc:sldChg chg="addSp modSp mod">
        <pc:chgData name="Johnren Legaspi" userId="77767d91c703d97e" providerId="LiveId" clId="{0273CA0D-7359-4350-A754-8ACBCA1E86EB}" dt="2023-02-24T18:51:35.419" v="110" actId="1038"/>
        <pc:sldMkLst>
          <pc:docMk/>
          <pc:sldMk cId="3623107749" sldId="267"/>
        </pc:sldMkLst>
        <pc:spChg chg="add mod">
          <ac:chgData name="Johnren Legaspi" userId="77767d91c703d97e" providerId="LiveId" clId="{0273CA0D-7359-4350-A754-8ACBCA1E86EB}" dt="2023-02-24T18:51:35.419" v="110" actId="1038"/>
          <ac:spMkLst>
            <pc:docMk/>
            <pc:sldMk cId="3623107749" sldId="267"/>
            <ac:spMk id="3" creationId="{BE6ADC8F-50F1-48DA-A453-8A7780943D25}"/>
          </ac:spMkLst>
        </pc:spChg>
        <pc:spChg chg="add mod">
          <ac:chgData name="Johnren Legaspi" userId="77767d91c703d97e" providerId="LiveId" clId="{0273CA0D-7359-4350-A754-8ACBCA1E86EB}" dt="2023-02-24T18:51:29.274" v="101" actId="255"/>
          <ac:spMkLst>
            <pc:docMk/>
            <pc:sldMk cId="3623107749" sldId="267"/>
            <ac:spMk id="5" creationId="{DD6B3FF7-D632-49CB-AAD1-7D5F6912510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EB8-68D0-40EA-B653-E4676447842B}"/>
              </a:ext>
            </a:extLst>
          </p:cNvPr>
          <p:cNvSpPr>
            <a:spLocks noGrp="1"/>
          </p:cNvSpPr>
          <p:nvPr>
            <p:ph type="title"/>
          </p:nvPr>
        </p:nvSpPr>
        <p:spPr>
          <a:xfrm>
            <a:off x="990411" y="2378269"/>
            <a:ext cx="9905998" cy="1478570"/>
          </a:xfrm>
        </p:spPr>
        <p:txBody>
          <a:bodyPr>
            <a:normAutofit/>
          </a:bodyPr>
          <a:lstStyle/>
          <a:p>
            <a:pPr algn="ctr"/>
            <a:r>
              <a:rPr lang="en-US" sz="7200" dirty="0"/>
              <a:t>robotics</a:t>
            </a:r>
          </a:p>
        </p:txBody>
      </p:sp>
    </p:spTree>
    <p:extLst>
      <p:ext uri="{BB962C8B-B14F-4D97-AF65-F5344CB8AC3E}">
        <p14:creationId xmlns:p14="http://schemas.microsoft.com/office/powerpoint/2010/main" val="392741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925610-B5CD-4671-BB8E-95D6D91CB74B}"/>
              </a:ext>
            </a:extLst>
          </p:cNvPr>
          <p:cNvSpPr txBox="1"/>
          <p:nvPr/>
        </p:nvSpPr>
        <p:spPr>
          <a:xfrm>
            <a:off x="2491530" y="1560352"/>
            <a:ext cx="6646178" cy="3539430"/>
          </a:xfrm>
          <a:prstGeom prst="rect">
            <a:avLst/>
          </a:prstGeom>
          <a:noFill/>
        </p:spPr>
        <p:txBody>
          <a:bodyPr wrap="square">
            <a:spAutoFit/>
          </a:bodyPr>
          <a:lstStyle/>
          <a:p>
            <a:r>
              <a:rPr lang="en-US" sz="3200" b="0" i="0" dirty="0">
                <a:solidFill>
                  <a:srgbClr val="FFFFFF"/>
                </a:solidFill>
                <a:effectLst/>
              </a:rPr>
              <a:t>Robotics is a branch of engineering that involves the conception, design, manufacture and operation of robots. The objective of the robotics field is to create intelligent machines that can assist humans in a variety of ways. Robotics can take on a number of forms</a:t>
            </a:r>
            <a:r>
              <a:rPr lang="en-US" b="0" i="0" dirty="0">
                <a:solidFill>
                  <a:srgbClr val="FFFFFF"/>
                </a:solidFill>
                <a:effectLst/>
              </a:rPr>
              <a:t>.</a:t>
            </a:r>
            <a:endParaRPr lang="en-US" dirty="0"/>
          </a:p>
        </p:txBody>
      </p:sp>
    </p:spTree>
    <p:extLst>
      <p:ext uri="{BB962C8B-B14F-4D97-AF65-F5344CB8AC3E}">
        <p14:creationId xmlns:p14="http://schemas.microsoft.com/office/powerpoint/2010/main" val="196591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8CE7D5-3004-4469-B95C-DCA8D4317FD9}"/>
              </a:ext>
            </a:extLst>
          </p:cNvPr>
          <p:cNvSpPr txBox="1"/>
          <p:nvPr/>
        </p:nvSpPr>
        <p:spPr>
          <a:xfrm>
            <a:off x="1966822" y="1161076"/>
            <a:ext cx="7929832" cy="3970318"/>
          </a:xfrm>
          <a:prstGeom prst="rect">
            <a:avLst/>
          </a:prstGeom>
          <a:noFill/>
        </p:spPr>
        <p:txBody>
          <a:bodyPr wrap="square">
            <a:spAutoFit/>
          </a:bodyPr>
          <a:lstStyle/>
          <a:p>
            <a:r>
              <a:rPr lang="en-US" sz="2800" b="0" i="0" dirty="0">
                <a:effectLst/>
              </a:rPr>
              <a:t>The word "robotics" was also coined by a writer.  Russian-born American science-fiction writer Isaac Asimov first used the word in 1942 in his short story "Runabout."  He generally characterized the robots in his short stories as helpful servants of man and viewed robots as "a better, cleaner race."  Asimov also proposed three "Laws of Robotics" that his robots, as well as sci-fi robotic characters of many other stories.</a:t>
            </a:r>
            <a:endParaRPr lang="en-US" sz="2800" dirty="0"/>
          </a:p>
        </p:txBody>
      </p:sp>
    </p:spTree>
    <p:extLst>
      <p:ext uri="{BB962C8B-B14F-4D97-AF65-F5344CB8AC3E}">
        <p14:creationId xmlns:p14="http://schemas.microsoft.com/office/powerpoint/2010/main" val="80192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35D60F-3E9D-4780-B0CA-6A41E8571CBA}"/>
              </a:ext>
            </a:extLst>
          </p:cNvPr>
          <p:cNvSpPr>
            <a:spLocks noChangeArrowheads="1"/>
          </p:cNvSpPr>
          <p:nvPr/>
        </p:nvSpPr>
        <p:spPr bwMode="auto">
          <a:xfrm>
            <a:off x="2182483" y="685367"/>
            <a:ext cx="835324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cs typeface="Tahoma" panose="020B0604030504040204" pitchFamily="34" charset="0"/>
              </a:rPr>
              <a:t>Law One</a:t>
            </a:r>
            <a:br>
              <a:rPr kumimoji="0" lang="en-US" altLang="en-US" sz="2400" b="0" i="0" u="none" strike="noStrike" cap="none" normalizeH="0" baseline="0" dirty="0">
                <a:ln>
                  <a:noFill/>
                </a:ln>
                <a:effectLst/>
              </a:rPr>
            </a:br>
            <a:r>
              <a:rPr kumimoji="0" lang="en-US" altLang="en-US" sz="2400" b="0" i="0" u="none" strike="noStrike" cap="none" normalizeH="0" baseline="0" dirty="0">
                <a:ln>
                  <a:noFill/>
                </a:ln>
                <a:effectLst/>
                <a:cs typeface="Tahoma" panose="020B0604030504040204" pitchFamily="34" charset="0"/>
              </a:rPr>
              <a:t>        A robot may not injure a human being or, through inaction, allow a human being to come to harm.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cs typeface="Tahoma" panose="020B0604030504040204" pitchFamily="34" charset="0"/>
              </a:rPr>
              <a:t>Law Two</a:t>
            </a:r>
            <a:br>
              <a:rPr kumimoji="0" lang="en-US" altLang="en-US" sz="2400" b="0" i="0" u="none" strike="noStrike" cap="none" normalizeH="0" baseline="0" dirty="0">
                <a:ln>
                  <a:noFill/>
                </a:ln>
                <a:effectLst/>
                <a:cs typeface="Times New Roman" panose="02020603050405020304" pitchFamily="18" charset="0"/>
              </a:rPr>
            </a:br>
            <a:r>
              <a:rPr kumimoji="0" lang="en-US" altLang="en-US" sz="2400" b="0" i="0" u="none" strike="noStrike" cap="none" normalizeH="0" baseline="0" dirty="0">
                <a:ln>
                  <a:noFill/>
                </a:ln>
                <a:effectLst/>
                <a:cs typeface="Tahoma" panose="020B0604030504040204" pitchFamily="34" charset="0"/>
              </a:rPr>
              <a:t>        A robot must obey the orders given it by human beings except where such orders would conflict with the First Law.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cs typeface="Tahoma" panose="020B0604030504040204" pitchFamily="34" charset="0"/>
              </a:rPr>
              <a:t>Law Three</a:t>
            </a:r>
            <a:br>
              <a:rPr kumimoji="0" lang="en-US" altLang="en-US" sz="2400" b="0" i="0" u="none" strike="noStrike" cap="none" normalizeH="0" baseline="0" dirty="0">
                <a:ln>
                  <a:noFill/>
                </a:ln>
                <a:effectLst/>
                <a:cs typeface="Times New Roman" panose="02020603050405020304" pitchFamily="18" charset="0"/>
              </a:rPr>
            </a:br>
            <a:r>
              <a:rPr kumimoji="0" lang="en-US" altLang="en-US" sz="2400" b="0" i="0" u="none" strike="noStrike" cap="none" normalizeH="0" baseline="0" dirty="0">
                <a:ln>
                  <a:noFill/>
                </a:ln>
                <a:effectLst/>
                <a:cs typeface="Tahoma" panose="020B0604030504040204" pitchFamily="34" charset="0"/>
              </a:rPr>
              <a:t>        A robot must protect its own existence as long as such protection does not conflict with the First or Second Law.</a:t>
            </a:r>
            <a:endParaRPr kumimoji="0" lang="en-US" altLang="en-US" sz="2400" b="0" i="0" u="none" strike="noStrike" cap="none" normalizeH="0" baseline="0" dirty="0">
              <a:ln>
                <a:noFill/>
              </a:ln>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9419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C85FBD-3E40-4F74-9DDB-B3AFE45087A8}"/>
              </a:ext>
            </a:extLst>
          </p:cNvPr>
          <p:cNvSpPr txBox="1"/>
          <p:nvPr/>
        </p:nvSpPr>
        <p:spPr>
          <a:xfrm>
            <a:off x="2268698" y="838898"/>
            <a:ext cx="7839162" cy="4031873"/>
          </a:xfrm>
          <a:prstGeom prst="rect">
            <a:avLst/>
          </a:prstGeom>
          <a:noFill/>
        </p:spPr>
        <p:txBody>
          <a:bodyPr wrap="square">
            <a:spAutoFit/>
          </a:bodyPr>
          <a:lstStyle/>
          <a:p>
            <a:r>
              <a:rPr lang="en-US" sz="3200" b="0" i="0" dirty="0">
                <a:solidFill>
                  <a:srgbClr val="FFFFFF"/>
                </a:solidFill>
                <a:effectLst/>
              </a:rPr>
              <a:t>The first industrial robots were developed by George </a:t>
            </a:r>
            <a:r>
              <a:rPr lang="en-US" sz="3200" b="0" i="0" dirty="0" err="1">
                <a:solidFill>
                  <a:srgbClr val="FFFFFF"/>
                </a:solidFill>
                <a:effectLst/>
              </a:rPr>
              <a:t>Devol</a:t>
            </a:r>
            <a:r>
              <a:rPr lang="en-US" sz="3200" b="0" i="0" dirty="0">
                <a:solidFill>
                  <a:srgbClr val="FFFFFF"/>
                </a:solidFill>
                <a:effectLst/>
              </a:rPr>
              <a:t>, American inventor and founder of the first robotics company in history: </a:t>
            </a:r>
            <a:r>
              <a:rPr lang="en-US" sz="3200" b="0" i="0" dirty="0" err="1">
                <a:solidFill>
                  <a:srgbClr val="FFFFFF"/>
                </a:solidFill>
                <a:effectLst/>
              </a:rPr>
              <a:t>Unimation</a:t>
            </a:r>
            <a:r>
              <a:rPr lang="en-US" sz="3200" b="0" i="0" dirty="0">
                <a:solidFill>
                  <a:srgbClr val="FFFFFF"/>
                </a:solidFill>
                <a:effectLst/>
              </a:rPr>
              <a:t>. In 1954, it is considered the first industrial robot was developed in the USA: a hydraulic arm called </a:t>
            </a:r>
            <a:r>
              <a:rPr lang="en-US" sz="3200" b="0" i="0" dirty="0" err="1">
                <a:solidFill>
                  <a:srgbClr val="FFFFFF"/>
                </a:solidFill>
                <a:effectLst/>
              </a:rPr>
              <a:t>Unimate</a:t>
            </a:r>
            <a:r>
              <a:rPr lang="en-US" sz="3200" b="0" i="0" dirty="0">
                <a:solidFill>
                  <a:srgbClr val="FFFFFF"/>
                </a:solidFill>
                <a:effectLst/>
              </a:rPr>
              <a:t>, used to lift heavy loads, which was sold to General Motors.</a:t>
            </a:r>
            <a:endParaRPr lang="en-US" sz="3200" dirty="0"/>
          </a:p>
        </p:txBody>
      </p:sp>
    </p:spTree>
    <p:extLst>
      <p:ext uri="{BB962C8B-B14F-4D97-AF65-F5344CB8AC3E}">
        <p14:creationId xmlns:p14="http://schemas.microsoft.com/office/powerpoint/2010/main" val="140885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5FEFE-A78B-4600-967D-B740ECD34CF8}"/>
              </a:ext>
            </a:extLst>
          </p:cNvPr>
          <p:cNvSpPr txBox="1"/>
          <p:nvPr/>
        </p:nvSpPr>
        <p:spPr>
          <a:xfrm>
            <a:off x="2338431" y="1350195"/>
            <a:ext cx="6948181" cy="3108543"/>
          </a:xfrm>
          <a:prstGeom prst="rect">
            <a:avLst/>
          </a:prstGeom>
          <a:noFill/>
        </p:spPr>
        <p:txBody>
          <a:bodyPr wrap="square">
            <a:spAutoFit/>
          </a:bodyPr>
          <a:lstStyle/>
          <a:p>
            <a:r>
              <a:rPr lang="en-US" sz="2800" b="0" i="0" dirty="0">
                <a:solidFill>
                  <a:srgbClr val="FFFFFF"/>
                </a:solidFill>
                <a:effectLst/>
              </a:rPr>
              <a:t>Robots continued to develop and can now be found in homes as toys, vacuums, and as programmable pets. Today robots are a part of many aspects of industry, medicine, science, space exploration, construction, food packaging and are even used to perform surgery.</a:t>
            </a:r>
            <a:endParaRPr lang="en-US" sz="2800" dirty="0"/>
          </a:p>
        </p:txBody>
      </p:sp>
    </p:spTree>
    <p:extLst>
      <p:ext uri="{BB962C8B-B14F-4D97-AF65-F5344CB8AC3E}">
        <p14:creationId xmlns:p14="http://schemas.microsoft.com/office/powerpoint/2010/main" val="120925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4C5D41-BABE-43ED-BACC-F3F0143DAC16}"/>
              </a:ext>
            </a:extLst>
          </p:cNvPr>
          <p:cNvSpPr txBox="1"/>
          <p:nvPr/>
        </p:nvSpPr>
        <p:spPr>
          <a:xfrm>
            <a:off x="2214693" y="1807476"/>
            <a:ext cx="6998515" cy="2246769"/>
          </a:xfrm>
          <a:prstGeom prst="rect">
            <a:avLst/>
          </a:prstGeom>
          <a:noFill/>
        </p:spPr>
        <p:txBody>
          <a:bodyPr wrap="square">
            <a:spAutoFit/>
          </a:bodyPr>
          <a:lstStyle/>
          <a:p>
            <a:r>
              <a:rPr lang="en-US" sz="2800" b="0" i="0" dirty="0">
                <a:solidFill>
                  <a:srgbClr val="FFFFFF"/>
                </a:solidFill>
                <a:effectLst/>
              </a:rPr>
              <a:t>Robots eliminate dangerous jobs for humans because they are capable of working in hazardous environments. They can handle lifting heavy loads, toxic substances and repetitive tasks.</a:t>
            </a:r>
            <a:endParaRPr lang="en-US" dirty="0"/>
          </a:p>
        </p:txBody>
      </p:sp>
    </p:spTree>
    <p:extLst>
      <p:ext uri="{BB962C8B-B14F-4D97-AF65-F5344CB8AC3E}">
        <p14:creationId xmlns:p14="http://schemas.microsoft.com/office/powerpoint/2010/main" val="66483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4EDA26-34FF-49D4-A58A-E26E78037AE5}"/>
              </a:ext>
            </a:extLst>
          </p:cNvPr>
          <p:cNvSpPr txBox="1"/>
          <p:nvPr/>
        </p:nvSpPr>
        <p:spPr>
          <a:xfrm>
            <a:off x="1778466" y="1474133"/>
            <a:ext cx="8875552" cy="4093428"/>
          </a:xfrm>
          <a:prstGeom prst="rect">
            <a:avLst/>
          </a:prstGeom>
          <a:noFill/>
        </p:spPr>
        <p:txBody>
          <a:bodyPr wrap="square">
            <a:spAutoFit/>
          </a:bodyPr>
          <a:lstStyle/>
          <a:p>
            <a:pPr algn="l"/>
            <a:r>
              <a:rPr lang="en-US" sz="3200" dirty="0">
                <a:effectLst/>
              </a:rPr>
              <a:t>A robot may not injure a human being or, through inaction, allow a human being to come to harm. A robot must obey the orders given by human beings except where such orders would conflict with the First Law. A robot must protect its existence as long as such protection does not conflict with the First or Second Law.</a:t>
            </a:r>
          </a:p>
          <a:p>
            <a:br>
              <a:rPr lang="en-US" dirty="0">
                <a:effectLst/>
              </a:rPr>
            </a:br>
            <a:endParaRPr lang="en-US" dirty="0"/>
          </a:p>
        </p:txBody>
      </p:sp>
    </p:spTree>
    <p:extLst>
      <p:ext uri="{BB962C8B-B14F-4D97-AF65-F5344CB8AC3E}">
        <p14:creationId xmlns:p14="http://schemas.microsoft.com/office/powerpoint/2010/main" val="2654144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105</TotalTime>
  <Words>413</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robotics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Johnren Legaspi</dc:creator>
  <cp:lastModifiedBy>Johnren Legaspi</cp:lastModifiedBy>
  <cp:revision>7</cp:revision>
  <dcterms:created xsi:type="dcterms:W3CDTF">2023-02-24T15:31:23Z</dcterms:created>
  <dcterms:modified xsi:type="dcterms:W3CDTF">2023-04-21T17:20:08Z</dcterms:modified>
</cp:coreProperties>
</file>