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612f8d6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612f8d6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612f8d63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612f8d63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612f8d63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612f8d63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612f8d63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612f8d63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12f8d63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612f8d63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612f8d63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612f8d63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2053 rows and 81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34 numeric columns: mostly SF and count of rooms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47 categorical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 missing values in the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Columns include Sq Ft. of all floors and basements, bathroom counts, bedroom counts, quality of each section in the house etc.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SF can be merged together </a:t>
            </a:r>
            <a:r>
              <a:rPr lang="en"/>
              <a:t>(Basement, First Floor, </a:t>
            </a:r>
            <a:r>
              <a:rPr lang="en"/>
              <a:t>Second</a:t>
            </a:r>
            <a:r>
              <a:rPr lang="en"/>
              <a:t> Floor)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Bathrooms can me merged together (Basement Full/Half, Full/Half)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16036"/>
          <a:stretch/>
        </p:blipFill>
        <p:spPr>
          <a:xfrm>
            <a:off x="3247800" y="824900"/>
            <a:ext cx="5896199" cy="43186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72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Year_Built, Year_Remod_Add = 0.6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First_Flr_SF, Total_Bsmt_SF = 0.78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Second_Flr_SF, Gr_Liv_Area = 0.63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Garage_cars, Garage_Area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Year_built, enclosed_porch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Totrms_abvgrd, fr_liv_area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These are all logical correlations between two variables.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3860400"/>
            <a:ext cx="85206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Land_Slope variable doesn’t seem to affect Above_Median too much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3 out of 7 categories in MS_Zoning doesn’t affect Above_Median at all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875" y="1036463"/>
            <a:ext cx="4326927" cy="27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1017713"/>
            <a:ext cx="4518926" cy="274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3985125"/>
            <a:ext cx="85206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All the variables above seem to be very good predictors.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4571999" cy="283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399" y="1170125"/>
            <a:ext cx="4090617" cy="266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3996175"/>
            <a:ext cx="8520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Year_Sold, Second_Flr_SF, Pool_Area are NOT good </a:t>
            </a:r>
            <a:r>
              <a:rPr lang="en"/>
              <a:t>predictors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Year_Built, Garage_Area, Fireplaces are very good predictors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40" y="1152463"/>
            <a:ext cx="4321372" cy="275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700" y="1152463"/>
            <a:ext cx="4526298" cy="27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3996175"/>
            <a:ext cx="85206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Bsmt_Full_Bath</a:t>
            </a:r>
            <a:r>
              <a:rPr lang="en"/>
              <a:t>,  Bsmt_Half_Bath, Bedroom_AbvGr are NOT good predictors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Full_Bath, Half_Bath, Gr_Liv_Area, Total_Bsmt_SF are very good predictors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96" y="1152463"/>
            <a:ext cx="4289309" cy="275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463" y="1152463"/>
            <a:ext cx="4314575" cy="275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