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4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5E54-467E-4699-876E-4AF947839B4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A09F-755A-493B-B1AA-74DAF8C01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98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Photo Album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Junyan</a:t>
            </a:r>
            <a:r>
              <a:rPr lang="en-US" altLang="zh-CN" dirty="0" smtClean="0"/>
              <a:t> Deng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4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031_1529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3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031_1529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35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101_1224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7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103_0207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8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51111_1902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2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Msg.144095941550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56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Msg.144453217380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74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mexport14486768678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38" y="0"/>
            <a:ext cx="5138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01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Jams Deng</dc:creator>
  <cp:lastModifiedBy>Jams Deng</cp:lastModifiedBy>
  <cp:revision>1</cp:revision>
  <dcterms:created xsi:type="dcterms:W3CDTF">2015-11-30T09:13:54Z</dcterms:created>
  <dcterms:modified xsi:type="dcterms:W3CDTF">2015-11-30T09:14:35Z</dcterms:modified>
</cp:coreProperties>
</file>