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2" r:id="rId15"/>
    <p:sldId id="269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88E3B-B192-41AE-BECC-8CD165BC4D3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F5BB-A60C-47DC-9A1F-96D89054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9F5BB-A60C-47DC-9A1F-96D89054E7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7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29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24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0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0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5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F4D2-5E1A-474E-AA36-D0F001AC457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370FE-39C4-4607-9B18-51EC3F0C3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9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80" y="1378425"/>
            <a:ext cx="7766936" cy="18697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Effects of food for cats</a:t>
            </a:r>
            <a:br>
              <a:rPr lang="en-US" altLang="zh-CN" dirty="0" smtClean="0"/>
            </a:br>
            <a:r>
              <a:rPr lang="en-US" altLang="zh-CN" sz="2700" dirty="0" smtClean="0">
                <a:solidFill>
                  <a:srgbClr val="FF0000"/>
                </a:solidFill>
              </a:rPr>
              <a:t>randomized complete block </a:t>
            </a:r>
            <a:r>
              <a:rPr lang="en-US" altLang="zh-CN" sz="2700" dirty="0" smtClean="0">
                <a:solidFill>
                  <a:srgbClr val="FF0000"/>
                </a:solidFill>
              </a:rPr>
              <a:t>design</a:t>
            </a:r>
            <a:br>
              <a:rPr lang="en-US" altLang="zh-CN" sz="2700" dirty="0" smtClean="0">
                <a:solidFill>
                  <a:srgbClr val="FF0000"/>
                </a:solidFill>
              </a:rPr>
            </a:br>
            <a:r>
              <a:rPr lang="en-US" altLang="zh-CN" sz="2700" dirty="0" err="1" smtClean="0">
                <a:solidFill>
                  <a:schemeClr val="tx1"/>
                </a:solidFill>
              </a:rPr>
              <a:t>Junyan</a:t>
            </a:r>
            <a:r>
              <a:rPr lang="en-US" altLang="zh-CN" sz="2700" dirty="0" smtClean="0">
                <a:solidFill>
                  <a:schemeClr val="tx1"/>
                </a:solidFill>
              </a:rPr>
              <a:t> Deng</a:t>
            </a:r>
            <a:endParaRPr lang="zh-CN" altLang="en-US" sz="27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111" y="3698544"/>
            <a:ext cx="8537685" cy="2838734"/>
          </a:xfrm>
        </p:spPr>
        <p:txBody>
          <a:bodyPr>
            <a:normAutofit/>
          </a:bodyPr>
          <a:lstStyle/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Interest</a:t>
            </a:r>
          </a:p>
          <a:p>
            <a:pPr algn="l"/>
            <a:r>
              <a:rPr lang="en-US" altLang="zh-CN" sz="2000" dirty="0" smtClean="0"/>
              <a:t>which food does the cats 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like </a:t>
            </a:r>
            <a:r>
              <a:rPr lang="en-US" altLang="zh-CN" sz="2000" dirty="0" smtClean="0"/>
              <a:t>most</a:t>
            </a:r>
            <a:r>
              <a:rPr lang="en-US" altLang="zh-CN" sz="2000" dirty="0" smtClean="0"/>
              <a:t>?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Assuming that if the food tastes good the cat would eat much, by weight.</a:t>
            </a:r>
          </a:p>
          <a:p>
            <a:pPr algn="l"/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610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Model adequacy checking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35" y="1746291"/>
            <a:ext cx="6237181" cy="46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91" y="765696"/>
            <a:ext cx="5505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Residual vs predicted value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77" y="2160588"/>
            <a:ext cx="58530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701752"/>
            <a:ext cx="7326908" cy="48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 the analysis done?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8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Estimate of </a:t>
            </a:r>
            <a:r>
              <a:rPr lang="en-US" altLang="zh-CN" dirty="0" smtClean="0"/>
              <a:t>effects of food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8675"/>
            <a:ext cx="8596668" cy="436268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μ.hat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y../18=55.52</a:t>
            </a:r>
          </a:p>
          <a:p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1=y1./6-</a:t>
            </a:r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.hat=-2.53</a:t>
            </a:r>
          </a:p>
          <a:p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2=y2./6-</a:t>
            </a:r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.hat=22.78</a:t>
            </a:r>
          </a:p>
          <a:p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3=y3./6-</a:t>
            </a:r>
            <a:r>
              <a:rPr lang="el-G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.hat=-20.25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conclussion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Food 2 is the best. I will choose food 2 to feed my cats.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1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75" y="1987219"/>
            <a:ext cx="4009314" cy="2281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2" y="-1282891"/>
            <a:ext cx="6616037" cy="8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Design of experiment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Test 3 times, </a:t>
            </a:r>
            <a:r>
              <a:rPr lang="en-US" altLang="zh-CN" dirty="0" smtClean="0"/>
              <a:t>morning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noon </a:t>
            </a:r>
            <a:r>
              <a:rPr lang="en-US" altLang="zh-CN" dirty="0" smtClean="0"/>
              <a:t>and diner.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fourth meal is feed on midnight. This meal is not measured, offering all </a:t>
            </a:r>
            <a:r>
              <a:rPr lang="en-US" altLang="zh-CN" dirty="0" smtClean="0"/>
              <a:t>kinds </a:t>
            </a:r>
            <a:r>
              <a:rPr lang="en-US" altLang="zh-CN" dirty="0" smtClean="0"/>
              <a:t>of food to make sure both cats are at the same situation beginning for every day test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Why we don’t block days?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4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is the observation of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ith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food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jth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cat.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l-GR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is overall mean.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is effect of food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is effect of cat j.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01" y="2033373"/>
            <a:ext cx="4102787" cy="641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888" y="2112228"/>
            <a:ext cx="5862011" cy="528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561" y="3093046"/>
            <a:ext cx="567378" cy="496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487" y="4077323"/>
            <a:ext cx="439643" cy="477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487" y="4578831"/>
            <a:ext cx="507527" cy="442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036" y="5216554"/>
            <a:ext cx="4074852" cy="4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Assumption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" y="1690688"/>
            <a:ext cx="2618593" cy="81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0" y="2777735"/>
            <a:ext cx="2571263" cy="797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19" y="4001293"/>
            <a:ext cx="4823811" cy="526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19" y="5789957"/>
            <a:ext cx="5816046" cy="4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Hypothesis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42" y="1690688"/>
            <a:ext cx="3198646" cy="67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66" y="1764933"/>
            <a:ext cx="2287352" cy="56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42" y="4996857"/>
            <a:ext cx="5673912" cy="503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42" y="2821476"/>
            <a:ext cx="4744091" cy="551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42" y="5765668"/>
            <a:ext cx="4744091" cy="551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9617" y="5674618"/>
            <a:ext cx="611448" cy="73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19" y="5765668"/>
            <a:ext cx="515914" cy="5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7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Notation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15" y="1349494"/>
            <a:ext cx="6454681" cy="2678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82" y="4500492"/>
            <a:ext cx="814387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532" y="4988798"/>
            <a:ext cx="803680" cy="2393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68256" y="5344983"/>
            <a:ext cx="916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778" y="5448287"/>
            <a:ext cx="611509" cy="2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2" y="2051407"/>
            <a:ext cx="9433053" cy="15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ANOVA table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41" y="1269999"/>
            <a:ext cx="7387201" cy="53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Pr</a:t>
            </a:r>
            <a:r>
              <a:rPr lang="en-US" altLang="zh-CN" sz="2800" dirty="0" smtClean="0"/>
              <a:t>(food)&lt;0.001, we conclude that the </a:t>
            </a:r>
            <a:r>
              <a:rPr lang="en-US" altLang="zh-CN" sz="2800" dirty="0" smtClean="0"/>
              <a:t>effects </a:t>
            </a:r>
            <a:r>
              <a:rPr lang="en-US" altLang="zh-CN" sz="2800" dirty="0" smtClean="0"/>
              <a:t>of food </a:t>
            </a:r>
            <a:r>
              <a:rPr lang="en-US" altLang="zh-CN" sz="2800" dirty="0" smtClean="0"/>
              <a:t>are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Pr</a:t>
            </a:r>
            <a:r>
              <a:rPr lang="en-US" altLang="zh-CN" sz="2800" dirty="0" smtClean="0"/>
              <a:t>(cat)&lt;0.001, we conclude that the </a:t>
            </a:r>
            <a:r>
              <a:rPr lang="en-US" altLang="zh-CN" sz="2800" dirty="0" smtClean="0"/>
              <a:t>effects </a:t>
            </a:r>
            <a:r>
              <a:rPr lang="en-US" altLang="zh-CN" sz="2800" dirty="0" smtClean="0"/>
              <a:t>of cats </a:t>
            </a:r>
            <a:r>
              <a:rPr lang="en-US" altLang="zh-CN" sz="2800" dirty="0" smtClean="0"/>
              <a:t>are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different. We should block the effect of cats.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521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220</Words>
  <Application>Microsoft Office PowerPoint</Application>
  <PresentationFormat>Widescreen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方正姚体</vt:lpstr>
      <vt:lpstr>华文新魏</vt:lpstr>
      <vt:lpstr>楷体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Effects of food for cats randomized complete block design Junyan Deng</vt:lpstr>
      <vt:lpstr>Design of experiment</vt:lpstr>
      <vt:lpstr>Model </vt:lpstr>
      <vt:lpstr>Assumption </vt:lpstr>
      <vt:lpstr>Hypothesis</vt:lpstr>
      <vt:lpstr>Notation</vt:lpstr>
      <vt:lpstr>data</vt:lpstr>
      <vt:lpstr>ANOVA table</vt:lpstr>
      <vt:lpstr>Conclusion </vt:lpstr>
      <vt:lpstr>Model adequacy checking</vt:lpstr>
      <vt:lpstr>PowerPoint Presentation</vt:lpstr>
      <vt:lpstr>Residual vs predicted value</vt:lpstr>
      <vt:lpstr>PowerPoint Presentation</vt:lpstr>
      <vt:lpstr>Is the analysis done?</vt:lpstr>
      <vt:lpstr>Estimate of effects of food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food for cats randomized complete block design</dc:title>
  <dc:creator>Jams Deng</dc:creator>
  <cp:lastModifiedBy>Jams Deng</cp:lastModifiedBy>
  <cp:revision>25</cp:revision>
  <dcterms:created xsi:type="dcterms:W3CDTF">2015-11-29T22:46:47Z</dcterms:created>
  <dcterms:modified xsi:type="dcterms:W3CDTF">2015-12-02T06:25:52Z</dcterms:modified>
</cp:coreProperties>
</file>