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9E24-29FA-0BC2-52C9-4873D8E04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FDA03-7DE8-AB48-AED0-8C29AA771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F7D1F-FF3A-92F7-5DCA-A099E4582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50F2-36E2-4270-874A-FF6A97BC46A3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308AD-374E-EA55-8190-2F445588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71272-516F-6DE3-9791-766474B0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BFAB-E14C-4207-B91C-134D9BE83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73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2CC4-64EA-1CE6-D941-84B310FB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90A82-F7F1-D520-1BC7-38E14B321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5477B-4E27-5457-B706-238E28E3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50F2-36E2-4270-874A-FF6A97BC46A3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1BDF7-B0A6-F6F0-844C-3886F1FB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2C305-48B7-4594-3654-F967A527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BFAB-E14C-4207-B91C-134D9BE83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6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F6B816-40BE-1ABD-EF2E-AAF69A263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26CB2-1371-DA83-7123-2F3486606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B7197-BB08-29AC-04A1-6185502C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50F2-36E2-4270-874A-FF6A97BC46A3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01617-80DD-8137-BEB0-A33810BC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8F0A6-A445-7F04-BF2C-B9614757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BFAB-E14C-4207-B91C-134D9BE83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87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3F4A1-FCE1-8A03-AF37-AE7B66C8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49761-A7F4-45CA-CAA1-CCC544244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22833-F94E-78DE-9200-53E96AE1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50F2-36E2-4270-874A-FF6A97BC46A3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2C701-BCA5-13CA-2721-4F5C1884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5DDE2-A05F-3C61-740C-D5D8DAF0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BFAB-E14C-4207-B91C-134D9BE83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25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B0B9-6C78-FC91-1E05-13FABD49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20B31-1231-5550-7A33-C715CF8DC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1D321-B992-8501-CCFC-AD316614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50F2-36E2-4270-874A-FF6A97BC46A3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712FD-86F7-BECB-AE90-9DE12B36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CDF59-2CD2-D310-CD50-DAB39398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BFAB-E14C-4207-B91C-134D9BE83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31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97E8-A716-549C-39AB-AC3C5FCB5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73FCD-14FA-5EB3-A12C-126CCB4B3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8BE6F-958A-546F-880A-68CA07C4A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69885-09F9-98B6-FE6A-4A5FD10B5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50F2-36E2-4270-874A-FF6A97BC46A3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E3795-D876-8128-A43A-EAEAFE94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8DAA6-E3B0-1302-CDB9-2FBF6942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BFAB-E14C-4207-B91C-134D9BE83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28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9C96-105A-C84A-148B-6C280F917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D5FA9-1133-6775-6EEE-7AA0ACF88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49422-8F8F-52E2-022D-0B8BAD74E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17602-2045-2CC5-6749-200B45EC8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C82AD9-A4D4-423F-54EA-D98D34F7D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6B14FB-2396-52A9-96CE-0B449720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50F2-36E2-4270-874A-FF6A97BC46A3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0E3DF1-7AE6-B7E8-07B6-2DE3EEB3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003C23-FFB5-BE01-11C8-FCE3DB05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BFAB-E14C-4207-B91C-134D9BE83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57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A8E3-4338-39E6-8E80-AA88AACA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B39A-E1C8-8FA8-5CF4-81590DFE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50F2-36E2-4270-874A-FF6A97BC46A3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376B4-74C4-5E7A-413F-E51C7524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272A0-BACE-0AD4-AFAC-2810CB3F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BFAB-E14C-4207-B91C-134D9BE83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57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00ED7-837C-027C-153A-EFD84385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50F2-36E2-4270-874A-FF6A97BC46A3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FD087E-4CBD-8805-DAF8-72EE54A88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E0A76-5FA1-6647-A6DB-3C742530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BFAB-E14C-4207-B91C-134D9BE83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30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5160-A70F-15AB-E421-12D34AA49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4453A-4C97-B9D3-FC2F-6C97308F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92FBA-E337-579F-8658-B23529FFE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9467D-BB9A-7A6F-EFC1-8BE40AC2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50F2-36E2-4270-874A-FF6A97BC46A3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E93DB-528A-54DF-F5BB-47C3B53F6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5620C-0DFA-4E71-C5C3-F6DE9CA3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BFAB-E14C-4207-B91C-134D9BE83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33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EC1E4-6639-0D18-370F-8F606E9DA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3F9D28-8BAA-7BC0-6903-54C42E500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66249-2F79-BDE1-A2F1-E12674167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E4B06-907E-F340-C721-E6CB5B0C9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50F2-36E2-4270-874A-FF6A97BC46A3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535D3-FF50-413C-0BD4-1C4CB176F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34C10-1F73-C020-3E1A-F40872B4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BFAB-E14C-4207-B91C-134D9BE83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41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EE5890-92A3-9D82-C206-48D11774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8FB3D-752E-78E1-2656-8BBEC18F8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93EE0-309A-B76E-37D1-31E0DD5C0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150F2-36E2-4270-874A-FF6A97BC46A3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7F626-C8F6-D566-C5E9-244B10A05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51120-F93E-84DD-AF11-2E8ED432A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2BFAB-E14C-4207-B91C-134D9BE83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04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95A0-420D-022C-BB4D-6E1D392C1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faasfafaf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3C940-DFC5-3F45-FE4A-ED0458241C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asfasf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1174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faasfafaf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faasfafaf</dc:title>
  <dc:creator>Ajay Rawat</dc:creator>
  <cp:lastModifiedBy>Ajay Rawat</cp:lastModifiedBy>
  <cp:revision>1</cp:revision>
  <dcterms:created xsi:type="dcterms:W3CDTF">2023-10-07T14:33:09Z</dcterms:created>
  <dcterms:modified xsi:type="dcterms:W3CDTF">2023-10-07T14:33:15Z</dcterms:modified>
</cp:coreProperties>
</file>