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17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1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40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9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1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6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94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3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2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29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6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3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9A0B0C-767C-4CE5-95A7-4D084CA77BD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1864-6BF3-4AF4-A093-C4A2CA509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56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3606800"/>
            <a:ext cx="4898712" cy="1170581"/>
          </a:xfrm>
        </p:spPr>
        <p:txBody>
          <a:bodyPr/>
          <a:lstStyle/>
          <a:p>
            <a:r>
              <a:rPr lang="zh-TW" altLang="en-US" dirty="0" smtClean="0"/>
              <a:t>民以</a:t>
            </a:r>
            <a:r>
              <a:rPr lang="zh-TW" altLang="en-US" dirty="0"/>
              <a:t>食為天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2021" y="4777380"/>
            <a:ext cx="2875178" cy="471953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zh-TW" altLang="en-US" dirty="0"/>
              <a:t>：</a:t>
            </a:r>
            <a:r>
              <a:rPr lang="zh-TW" altLang="en-US" dirty="0" smtClean="0"/>
              <a:t>王柏凱</a:t>
            </a:r>
            <a:r>
              <a:rPr lang="zh-TW" altLang="en-US" dirty="0" smtClean="0"/>
              <a:t>、黃禹智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571222" cy="885015"/>
          </a:xfrm>
        </p:spPr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收集校園臨近店家菜單，方便選擇</a:t>
            </a:r>
            <a:endParaRPr lang="en-US" altLang="zh-TW" dirty="0" smtClean="0"/>
          </a:p>
          <a:p>
            <a:r>
              <a:rPr lang="zh-TW" altLang="en-US" dirty="0" smtClean="0"/>
              <a:t>統計選擇的餐點，方便點餐及計算價格</a:t>
            </a:r>
            <a:endParaRPr lang="en-US" altLang="zh-TW" dirty="0" smtClean="0"/>
          </a:p>
          <a:p>
            <a:r>
              <a:rPr lang="zh-TW" altLang="en-US" dirty="0" smtClean="0"/>
              <a:t>快速決定外送</a:t>
            </a:r>
            <a:r>
              <a:rPr lang="zh-TW" altLang="en-US" dirty="0"/>
              <a:t>員</a:t>
            </a:r>
          </a:p>
        </p:txBody>
      </p:sp>
    </p:spTree>
    <p:extLst>
      <p:ext uri="{BB962C8B-B14F-4D97-AF65-F5344CB8AC3E}">
        <p14:creationId xmlns:p14="http://schemas.microsoft.com/office/powerpoint/2010/main" val="2071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461156" cy="851149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7071" y="2658772"/>
            <a:ext cx="14804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首</a:t>
            </a:r>
            <a:r>
              <a:rPr lang="zh-TW" altLang="en-US" sz="2800" dirty="0"/>
              <a:t>頁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34147" y="2630761"/>
            <a:ext cx="14804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選店家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34147" y="3670691"/>
            <a:ext cx="14804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選餐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57945" y="4805755"/>
            <a:ext cx="16270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選外送員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197530" y="2911174"/>
            <a:ext cx="1236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139543" y="3144032"/>
            <a:ext cx="8708" cy="526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148251" y="4209363"/>
            <a:ext cx="0" cy="579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7041610" y="3080514"/>
            <a:ext cx="51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041610" y="4948086"/>
            <a:ext cx="49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7537999" y="3080514"/>
            <a:ext cx="25884" cy="186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908956" cy="918882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06" y="1717776"/>
            <a:ext cx="6509210" cy="4399506"/>
          </a:xfrm>
        </p:spPr>
      </p:pic>
    </p:spTree>
    <p:extLst>
      <p:ext uri="{BB962C8B-B14F-4D97-AF65-F5344CB8AC3E}">
        <p14:creationId xmlns:p14="http://schemas.microsoft.com/office/powerpoint/2010/main" val="31598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433889" cy="876549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選店家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1" y="1984905"/>
            <a:ext cx="10442581" cy="3510203"/>
          </a:xfrm>
        </p:spPr>
      </p:pic>
    </p:spTree>
    <p:extLst>
      <p:ext uri="{BB962C8B-B14F-4D97-AF65-F5344CB8AC3E}">
        <p14:creationId xmlns:p14="http://schemas.microsoft.com/office/powerpoint/2010/main" val="15077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892022" cy="868082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4" y="1634626"/>
            <a:ext cx="9589956" cy="4652962"/>
          </a:xfrm>
        </p:spPr>
      </p:pic>
    </p:spTree>
    <p:extLst>
      <p:ext uri="{BB962C8B-B14F-4D97-AF65-F5344CB8AC3E}">
        <p14:creationId xmlns:p14="http://schemas.microsoft.com/office/powerpoint/2010/main" val="19117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925889" cy="842682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1" y="1730041"/>
            <a:ext cx="10534389" cy="3956656"/>
          </a:xfrm>
        </p:spPr>
      </p:pic>
    </p:spTree>
    <p:extLst>
      <p:ext uri="{BB962C8B-B14F-4D97-AF65-F5344CB8AC3E}">
        <p14:creationId xmlns:p14="http://schemas.microsoft.com/office/powerpoint/2010/main" val="10723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528889" cy="851149"/>
          </a:xfrm>
        </p:spPr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animation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read file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2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589089" cy="851149"/>
          </a:xfrm>
        </p:spPr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28573"/>
              </p:ext>
            </p:extLst>
          </p:nvPr>
        </p:nvGraphicFramePr>
        <p:xfrm>
          <a:off x="1103313" y="2052638"/>
          <a:ext cx="8947150" cy="316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59"/>
                <a:gridCol w="7481891"/>
              </a:tblGrid>
              <a:tr h="158219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王柏凱</a:t>
                      </a:r>
                      <a:endParaRPr lang="zh-TW" alt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Choose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index</a:t>
                      </a:r>
                      <a:r>
                        <a:rPr lang="zh-TW" altLang="en-US" dirty="0" smtClean="0"/>
                        <a:t>、整理</a:t>
                      </a:r>
                      <a:r>
                        <a:rPr lang="en-US" altLang="zh-TW" dirty="0" smtClean="0"/>
                        <a:t>code</a:t>
                      </a:r>
                      <a:endParaRPr lang="zh-TW" altLang="en-US" dirty="0"/>
                    </a:p>
                  </a:txBody>
                  <a:tcPr marL="77801" marR="77801"/>
                </a:tc>
              </a:tr>
              <a:tr h="158219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黃禹智</a:t>
                      </a:r>
                      <a:endParaRPr lang="zh-TW" alt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r>
                        <a:rPr lang="zh-TW" altLang="en-US" dirty="0" smtClean="0"/>
                        <a:t>、資料蒐集</a:t>
                      </a:r>
                      <a:endParaRPr lang="zh-TW" altLang="en-US" dirty="0"/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4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95</Words>
  <Application>Microsoft Office PowerPoint</Application>
  <PresentationFormat>自訂</PresentationFormat>
  <Paragraphs>24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離子</vt:lpstr>
      <vt:lpstr>民以食為天</vt:lpstr>
      <vt:lpstr>網站特色</vt:lpstr>
      <vt:lpstr>網站架構</vt:lpstr>
      <vt:lpstr>網站架構(首頁)</vt:lpstr>
      <vt:lpstr>網站架構(選店家)</vt:lpstr>
      <vt:lpstr>網站架構(選餐)</vt:lpstr>
      <vt:lpstr>網站架構(選人)</vt:lpstr>
      <vt:lpstr>使用技術</vt:lpstr>
      <vt:lpstr>分工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民以食為天</dc:title>
  <dc:creator>user</dc:creator>
  <cp:lastModifiedBy>王柏凱</cp:lastModifiedBy>
  <cp:revision>16</cp:revision>
  <dcterms:created xsi:type="dcterms:W3CDTF">2018-06-18T16:20:24Z</dcterms:created>
  <dcterms:modified xsi:type="dcterms:W3CDTF">2018-06-19T08:50:09Z</dcterms:modified>
</cp:coreProperties>
</file>