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1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FFF1-45D2-4FF2-AD1D-7F0BDBF9989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8918-3583-42A8-85AC-4E3C1A6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10037"/>
                  </p:ext>
                </p:extLst>
              </p:nvPr>
            </p:nvGraphicFramePr>
            <p:xfrm>
              <a:off x="1697149" y="642393"/>
              <a:ext cx="8128000" cy="11572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Offload Using</a:t>
                          </a:r>
                          <a:r>
                            <a:rPr lang="en-US" baseline="0" dirty="0" smtClean="0"/>
                            <a:t> 3G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Offload using 4G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Offload using</a:t>
                          </a:r>
                          <a:r>
                            <a:rPr lang="en-US" baseline="0" dirty="0" smtClean="0"/>
                            <a:t> Wi-Fi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p/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/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/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𝑏𝑊𝐼𝐹𝐼</m:t>
                                        </m:r>
                                      </m:e>
                                      <m:sup/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/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/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/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𝑡𝑊𝐼𝐹𝐼</m:t>
                                        </m:r>
                                      </m:e>
                                      <m:sup/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10037"/>
                  </p:ext>
                </p:extLst>
              </p:nvPr>
            </p:nvGraphicFramePr>
            <p:xfrm>
              <a:off x="1697149" y="642393"/>
              <a:ext cx="8128000" cy="11572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Offload Using</a:t>
                          </a:r>
                          <a:r>
                            <a:rPr lang="en-US" baseline="0" dirty="0" smtClean="0"/>
                            <a:t> 3G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Offload using 4G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Offload using</a:t>
                          </a:r>
                          <a:r>
                            <a:rPr lang="en-US" baseline="0" dirty="0" smtClean="0"/>
                            <a:t> Wi-Fi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9" t="-101538" r="-30000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601" t="-101538" r="-200901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000" t="-101538" r="-100299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901" t="-101538" r="-601" b="-103077"/>
                          </a:stretch>
                        </a:blipFill>
                      </a:tcPr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9" t="-201538" r="-30000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601" t="-201538" r="-20090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000" t="-201538" r="-100299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901" t="-201538" r="-601" b="-30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28541" y="2248707"/>
                <a:ext cx="4318781" cy="338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/>
                        </m:sSup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/>
                        </m:sSup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b="1" dirty="0" smtClean="0"/>
                  <a:t> y</a:t>
                </a:r>
                <a:endParaRPr lang="en-US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41" y="2248707"/>
                <a:ext cx="4318781" cy="338234"/>
              </a:xfrm>
              <a:prstGeom prst="rect">
                <a:avLst/>
              </a:prstGeom>
              <a:blipFill rotWithShape="0">
                <a:blip r:embed="rId3"/>
                <a:stretch>
                  <a:fillRect l="-2260" t="-21818" b="-3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60350" y="3036031"/>
                <a:ext cx="7001597" cy="2526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/>
                        </m:sSup>
                      </m:sub>
                    </m:sSub>
                  </m:oMath>
                </a14:m>
                <a:r>
                  <a:rPr lang="en-US" b="1" i="1" dirty="0" smtClean="0">
                    <a:latin typeface="Cambria Math" panose="02040503050406030204" pitchFamily="18" charset="0"/>
                  </a:rPr>
                  <a:t>-  </a:t>
                </a:r>
                <a:r>
                  <a:rPr lang="en-US" dirty="0" smtClean="0"/>
                  <a:t>Penalty </a:t>
                </a:r>
                <a:r>
                  <a:rPr lang="en-US" dirty="0"/>
                  <a:t>for Battery units consumed </a:t>
                </a:r>
                <a:endParaRPr lang="en-US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/>
                        </m:sSup>
                      </m:sub>
                    </m:sSub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b="1" i="1" dirty="0" smtClean="0">
                    <a:latin typeface="Cambria Math" panose="02040503050406030204" pitchFamily="18" charset="0"/>
                  </a:rPr>
                  <a:t>-  </a:t>
                </a:r>
                <a:r>
                  <a:rPr lang="en-US" dirty="0" smtClean="0"/>
                  <a:t>Penalty </a:t>
                </a:r>
                <a:r>
                  <a:rPr lang="en-US" dirty="0"/>
                  <a:t>for </a:t>
                </a:r>
                <a:r>
                  <a:rPr lang="en-US" dirty="0" smtClean="0"/>
                  <a:t>time required to offload</a:t>
                </a: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/>
                        </m:sSup>
                      </m:sub>
                    </m:sSub>
                  </m:oMath>
                </a14:m>
                <a:r>
                  <a:rPr lang="en-US" dirty="0" smtClean="0"/>
                  <a:t>-  Penalty for Battery units consumed while offloading with 3G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/>
                        </m:sSup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-  Penalty for time to do the offloading operation with 3G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/>
                        </m:sSup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en-US" dirty="0" smtClean="0"/>
                  <a:t> Penalty </a:t>
                </a:r>
                <a:r>
                  <a:rPr lang="en-US" dirty="0"/>
                  <a:t>for Battery units consumed while offloading with </a:t>
                </a:r>
                <a:r>
                  <a:rPr lang="en-US" dirty="0" smtClean="0"/>
                  <a:t>4G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/>
                        </m:sSup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  Penalty </a:t>
                </a:r>
                <a:r>
                  <a:rPr lang="en-US" dirty="0"/>
                  <a:t>for time to do the offloading operation with </a:t>
                </a:r>
                <a:r>
                  <a:rPr lang="en-US" dirty="0" smtClean="0"/>
                  <a:t>4G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𝑾𝑰𝑭𝑰</m:t>
                            </m:r>
                          </m:e>
                          <m:sup/>
                        </m:sSup>
                      </m:sub>
                    </m:sSub>
                  </m:oMath>
                </a14:m>
                <a:r>
                  <a:rPr lang="en-US" dirty="0" smtClean="0"/>
                  <a:t>-  </a:t>
                </a:r>
                <a:r>
                  <a:rPr lang="en-US" dirty="0"/>
                  <a:t>Penalty for Battery units consumed while offloading with </a:t>
                </a:r>
                <a:r>
                  <a:rPr lang="en-US" dirty="0" smtClean="0"/>
                  <a:t>Wi-Fi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𝑾𝑰𝑭𝑰</m:t>
                            </m:r>
                          </m:e>
                          <m:sup/>
                        </m:sSup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dirty="0" smtClean="0"/>
                  <a:t> Penalty </a:t>
                </a:r>
                <a:r>
                  <a:rPr lang="en-US" dirty="0"/>
                  <a:t>for time to do the offloading operation with </a:t>
                </a:r>
                <a:r>
                  <a:rPr lang="en-US" dirty="0" smtClean="0"/>
                  <a:t>Wi-Fi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50" y="3036031"/>
                <a:ext cx="7001597" cy="2526076"/>
              </a:xfrm>
              <a:prstGeom prst="rect">
                <a:avLst/>
              </a:prstGeom>
              <a:blipFill rotWithShape="0">
                <a:blip r:embed="rId4"/>
                <a:stretch>
                  <a:fillRect t="-1449" r="-697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1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Khune</dc:creator>
  <cp:lastModifiedBy>Aditya Khune</cp:lastModifiedBy>
  <cp:revision>9</cp:revision>
  <dcterms:created xsi:type="dcterms:W3CDTF">2015-08-24T01:12:41Z</dcterms:created>
  <dcterms:modified xsi:type="dcterms:W3CDTF">2015-08-24T22:05:58Z</dcterms:modified>
</cp:coreProperties>
</file>