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846638" cy="484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4EA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53" d="100"/>
          <a:sy n="153" d="100"/>
        </p:scale>
        <p:origin x="2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8" y="793189"/>
            <a:ext cx="4119642" cy="1687348"/>
          </a:xfrm>
        </p:spPr>
        <p:txBody>
          <a:bodyPr anchor="b"/>
          <a:lstStyle>
            <a:lvl1pPr algn="ctr">
              <a:defRPr sz="3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830" y="2545607"/>
            <a:ext cx="3634979" cy="1170149"/>
          </a:xfrm>
        </p:spPr>
        <p:txBody>
          <a:bodyPr/>
          <a:lstStyle>
            <a:lvl1pPr marL="0" indent="0" algn="ctr">
              <a:buNone/>
              <a:defRPr sz="1272"/>
            </a:lvl1pPr>
            <a:lvl2pPr marL="242316" indent="0" algn="ctr">
              <a:buNone/>
              <a:defRPr sz="1060"/>
            </a:lvl2pPr>
            <a:lvl3pPr marL="484632" indent="0" algn="ctr">
              <a:buNone/>
              <a:defRPr sz="954"/>
            </a:lvl3pPr>
            <a:lvl4pPr marL="726948" indent="0" algn="ctr">
              <a:buNone/>
              <a:defRPr sz="848"/>
            </a:lvl4pPr>
            <a:lvl5pPr marL="969264" indent="0" algn="ctr">
              <a:buNone/>
              <a:defRPr sz="848"/>
            </a:lvl5pPr>
            <a:lvl6pPr marL="1211580" indent="0" algn="ctr">
              <a:buNone/>
              <a:defRPr sz="848"/>
            </a:lvl6pPr>
            <a:lvl7pPr marL="1453896" indent="0" algn="ctr">
              <a:buNone/>
              <a:defRPr sz="848"/>
            </a:lvl7pPr>
            <a:lvl8pPr marL="1696212" indent="0" algn="ctr">
              <a:buNone/>
              <a:defRPr sz="848"/>
            </a:lvl8pPr>
            <a:lvl9pPr marL="1938528" indent="0" algn="ctr">
              <a:buNone/>
              <a:defRPr sz="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68376" y="258038"/>
            <a:ext cx="1045056" cy="41073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207" y="258038"/>
            <a:ext cx="3074586" cy="41073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2" y="1208295"/>
            <a:ext cx="4180225" cy="2016066"/>
          </a:xfrm>
        </p:spPr>
        <p:txBody>
          <a:bodyPr anchor="b"/>
          <a:lstStyle>
            <a:lvl1pPr>
              <a:defRPr sz="3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82" y="3243434"/>
            <a:ext cx="4180225" cy="1060202"/>
          </a:xfrm>
        </p:spPr>
        <p:txBody>
          <a:bodyPr/>
          <a:lstStyle>
            <a:lvl1pPr marL="0" indent="0">
              <a:buNone/>
              <a:defRPr sz="1272">
                <a:solidFill>
                  <a:schemeClr val="tx1"/>
                </a:solidFill>
              </a:defRPr>
            </a:lvl1pPr>
            <a:lvl2pPr marL="242316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2pPr>
            <a:lvl3pPr marL="484632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3pPr>
            <a:lvl4pPr marL="726948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4pPr>
            <a:lvl5pPr marL="969264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5pPr>
            <a:lvl6pPr marL="121158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6pPr>
            <a:lvl7pPr marL="1453896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7pPr>
            <a:lvl8pPr marL="1696212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8pPr>
            <a:lvl9pPr marL="1938528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206" y="1290193"/>
            <a:ext cx="2059821" cy="307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11" y="1290193"/>
            <a:ext cx="2059821" cy="307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58039"/>
            <a:ext cx="4180225" cy="93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38" y="1188100"/>
            <a:ext cx="2050355" cy="582269"/>
          </a:xfrm>
        </p:spPr>
        <p:txBody>
          <a:bodyPr anchor="b"/>
          <a:lstStyle>
            <a:lvl1pPr marL="0" indent="0">
              <a:buNone/>
              <a:defRPr sz="1272" b="1"/>
            </a:lvl1pPr>
            <a:lvl2pPr marL="242316" indent="0">
              <a:buNone/>
              <a:defRPr sz="1060" b="1"/>
            </a:lvl2pPr>
            <a:lvl3pPr marL="484632" indent="0">
              <a:buNone/>
              <a:defRPr sz="954" b="1"/>
            </a:lvl3pPr>
            <a:lvl4pPr marL="726948" indent="0">
              <a:buNone/>
              <a:defRPr sz="848" b="1"/>
            </a:lvl4pPr>
            <a:lvl5pPr marL="969264" indent="0">
              <a:buNone/>
              <a:defRPr sz="848" b="1"/>
            </a:lvl5pPr>
            <a:lvl6pPr marL="1211580" indent="0">
              <a:buNone/>
              <a:defRPr sz="848" b="1"/>
            </a:lvl6pPr>
            <a:lvl7pPr marL="1453896" indent="0">
              <a:buNone/>
              <a:defRPr sz="848" b="1"/>
            </a:lvl7pPr>
            <a:lvl8pPr marL="1696212" indent="0">
              <a:buNone/>
              <a:defRPr sz="848" b="1"/>
            </a:lvl8pPr>
            <a:lvl9pPr marL="1938528" indent="0">
              <a:buNone/>
              <a:defRPr sz="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38" y="1770369"/>
            <a:ext cx="2050355" cy="2603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53611" y="1188100"/>
            <a:ext cx="2060452" cy="582269"/>
          </a:xfrm>
        </p:spPr>
        <p:txBody>
          <a:bodyPr anchor="b"/>
          <a:lstStyle>
            <a:lvl1pPr marL="0" indent="0">
              <a:buNone/>
              <a:defRPr sz="1272" b="1"/>
            </a:lvl1pPr>
            <a:lvl2pPr marL="242316" indent="0">
              <a:buNone/>
              <a:defRPr sz="1060" b="1"/>
            </a:lvl2pPr>
            <a:lvl3pPr marL="484632" indent="0">
              <a:buNone/>
              <a:defRPr sz="954" b="1"/>
            </a:lvl3pPr>
            <a:lvl4pPr marL="726948" indent="0">
              <a:buNone/>
              <a:defRPr sz="848" b="1"/>
            </a:lvl4pPr>
            <a:lvl5pPr marL="969264" indent="0">
              <a:buNone/>
              <a:defRPr sz="848" b="1"/>
            </a:lvl5pPr>
            <a:lvl6pPr marL="1211580" indent="0">
              <a:buNone/>
              <a:defRPr sz="848" b="1"/>
            </a:lvl6pPr>
            <a:lvl7pPr marL="1453896" indent="0">
              <a:buNone/>
              <a:defRPr sz="848" b="1"/>
            </a:lvl7pPr>
            <a:lvl8pPr marL="1696212" indent="0">
              <a:buNone/>
              <a:defRPr sz="848" b="1"/>
            </a:lvl8pPr>
            <a:lvl9pPr marL="1938528" indent="0">
              <a:buNone/>
              <a:defRPr sz="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53611" y="1770369"/>
            <a:ext cx="2060452" cy="2603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323109"/>
            <a:ext cx="1563167" cy="1130882"/>
          </a:xfrm>
        </p:spPr>
        <p:txBody>
          <a:bodyPr anchor="b"/>
          <a:lstStyle>
            <a:lvl1pPr>
              <a:defRPr sz="1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453" y="697827"/>
            <a:ext cx="2453610" cy="3444254"/>
          </a:xfrm>
        </p:spPr>
        <p:txBody>
          <a:bodyPr/>
          <a:lstStyle>
            <a:lvl1pPr>
              <a:defRPr sz="1696"/>
            </a:lvl1pPr>
            <a:lvl2pPr>
              <a:defRPr sz="1484"/>
            </a:lvl2pPr>
            <a:lvl3pPr>
              <a:defRPr sz="1272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1453991"/>
            <a:ext cx="1563167" cy="2693699"/>
          </a:xfrm>
        </p:spPr>
        <p:txBody>
          <a:bodyPr/>
          <a:lstStyle>
            <a:lvl1pPr marL="0" indent="0">
              <a:buNone/>
              <a:defRPr sz="848"/>
            </a:lvl1pPr>
            <a:lvl2pPr marL="242316" indent="0">
              <a:buNone/>
              <a:defRPr sz="742"/>
            </a:lvl2pPr>
            <a:lvl3pPr marL="484632" indent="0">
              <a:buNone/>
              <a:defRPr sz="636"/>
            </a:lvl3pPr>
            <a:lvl4pPr marL="726948" indent="0">
              <a:buNone/>
              <a:defRPr sz="530"/>
            </a:lvl4pPr>
            <a:lvl5pPr marL="969264" indent="0">
              <a:buNone/>
              <a:defRPr sz="530"/>
            </a:lvl5pPr>
            <a:lvl6pPr marL="1211580" indent="0">
              <a:buNone/>
              <a:defRPr sz="530"/>
            </a:lvl6pPr>
            <a:lvl7pPr marL="1453896" indent="0">
              <a:buNone/>
              <a:defRPr sz="530"/>
            </a:lvl7pPr>
            <a:lvl8pPr marL="1696212" indent="0">
              <a:buNone/>
              <a:defRPr sz="530"/>
            </a:lvl8pPr>
            <a:lvl9pPr marL="1938528" indent="0">
              <a:buNone/>
              <a:defRPr sz="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323109"/>
            <a:ext cx="1563167" cy="1130882"/>
          </a:xfrm>
        </p:spPr>
        <p:txBody>
          <a:bodyPr anchor="b"/>
          <a:lstStyle>
            <a:lvl1pPr>
              <a:defRPr sz="1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0453" y="697827"/>
            <a:ext cx="2453610" cy="3444254"/>
          </a:xfrm>
        </p:spPr>
        <p:txBody>
          <a:bodyPr anchor="t"/>
          <a:lstStyle>
            <a:lvl1pPr marL="0" indent="0">
              <a:buNone/>
              <a:defRPr sz="1696"/>
            </a:lvl1pPr>
            <a:lvl2pPr marL="242316" indent="0">
              <a:buNone/>
              <a:defRPr sz="1484"/>
            </a:lvl2pPr>
            <a:lvl3pPr marL="484632" indent="0">
              <a:buNone/>
              <a:defRPr sz="1272"/>
            </a:lvl3pPr>
            <a:lvl4pPr marL="726948" indent="0">
              <a:buNone/>
              <a:defRPr sz="1060"/>
            </a:lvl4pPr>
            <a:lvl5pPr marL="969264" indent="0">
              <a:buNone/>
              <a:defRPr sz="1060"/>
            </a:lvl5pPr>
            <a:lvl6pPr marL="1211580" indent="0">
              <a:buNone/>
              <a:defRPr sz="1060"/>
            </a:lvl6pPr>
            <a:lvl7pPr marL="1453896" indent="0">
              <a:buNone/>
              <a:defRPr sz="1060"/>
            </a:lvl7pPr>
            <a:lvl8pPr marL="1696212" indent="0">
              <a:buNone/>
              <a:defRPr sz="1060"/>
            </a:lvl8pPr>
            <a:lvl9pPr marL="1938528" indent="0">
              <a:buNone/>
              <a:defRPr sz="1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1453991"/>
            <a:ext cx="1563167" cy="2693699"/>
          </a:xfrm>
        </p:spPr>
        <p:txBody>
          <a:bodyPr/>
          <a:lstStyle>
            <a:lvl1pPr marL="0" indent="0">
              <a:buNone/>
              <a:defRPr sz="848"/>
            </a:lvl1pPr>
            <a:lvl2pPr marL="242316" indent="0">
              <a:buNone/>
              <a:defRPr sz="742"/>
            </a:lvl2pPr>
            <a:lvl3pPr marL="484632" indent="0">
              <a:buNone/>
              <a:defRPr sz="636"/>
            </a:lvl3pPr>
            <a:lvl4pPr marL="726948" indent="0">
              <a:buNone/>
              <a:defRPr sz="530"/>
            </a:lvl4pPr>
            <a:lvl5pPr marL="969264" indent="0">
              <a:buNone/>
              <a:defRPr sz="530"/>
            </a:lvl5pPr>
            <a:lvl6pPr marL="1211580" indent="0">
              <a:buNone/>
              <a:defRPr sz="530"/>
            </a:lvl6pPr>
            <a:lvl7pPr marL="1453896" indent="0">
              <a:buNone/>
              <a:defRPr sz="530"/>
            </a:lvl7pPr>
            <a:lvl8pPr marL="1696212" indent="0">
              <a:buNone/>
              <a:defRPr sz="530"/>
            </a:lvl8pPr>
            <a:lvl9pPr marL="1938528" indent="0">
              <a:buNone/>
              <a:defRPr sz="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207" y="258039"/>
            <a:ext cx="4180225" cy="93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07" y="1290193"/>
            <a:ext cx="4180225" cy="307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206" y="4492116"/>
            <a:ext cx="1090494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D2E8-1E98-0843-B951-71476051E3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5449" y="4492116"/>
            <a:ext cx="16357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2938" y="4492116"/>
            <a:ext cx="1090494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F91E-22BD-1444-91A8-B2CA02A2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4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4632" rtl="0" eaLnBrk="1" latinLnBrk="0" hangingPunct="1">
        <a:lnSpc>
          <a:spcPct val="90000"/>
        </a:lnSpc>
        <a:spcBef>
          <a:spcPct val="0"/>
        </a:spcBef>
        <a:buNone/>
        <a:defRPr sz="23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158" indent="-121158" algn="l" defTabSz="484632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84" kern="1200">
          <a:solidFill>
            <a:schemeClr val="tx1"/>
          </a:solidFill>
          <a:latin typeface="+mn-lt"/>
          <a:ea typeface="+mn-ea"/>
          <a:cs typeface="+mn-cs"/>
        </a:defRPr>
      </a:lvl1pPr>
      <a:lvl2pPr marL="363474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05790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48106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1090422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332738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575054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817370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2059686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42316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84632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26948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69264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211580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53896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96212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38528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EAE28-12CE-634E-B3F0-4AB51EB7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319" y="137319"/>
            <a:ext cx="4572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E77C7-C9C6-FD41-B8B5-DE02EC78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319" y="2560638"/>
            <a:ext cx="457200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61164A-50F2-044B-A15A-B8020D44B119}"/>
              </a:ext>
            </a:extLst>
          </p:cNvPr>
          <p:cNvSpPr txBox="1"/>
          <p:nvPr/>
        </p:nvSpPr>
        <p:spPr>
          <a:xfrm>
            <a:off x="0" y="-47347"/>
            <a:ext cx="5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A986A-5496-5444-8727-D57D89EBEA29}"/>
              </a:ext>
            </a:extLst>
          </p:cNvPr>
          <p:cNvSpPr txBox="1"/>
          <p:nvPr/>
        </p:nvSpPr>
        <p:spPr>
          <a:xfrm>
            <a:off x="0" y="2426573"/>
            <a:ext cx="5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BB707-E85A-5E4F-ACAF-42FB603A74FE}"/>
              </a:ext>
            </a:extLst>
          </p:cNvPr>
          <p:cNvSpPr txBox="1"/>
          <p:nvPr/>
        </p:nvSpPr>
        <p:spPr>
          <a:xfrm>
            <a:off x="3108542" y="683439"/>
            <a:ext cx="29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98941-0FA5-5C43-82ED-53451A5C89A7}"/>
              </a:ext>
            </a:extLst>
          </p:cNvPr>
          <p:cNvSpPr txBox="1"/>
          <p:nvPr/>
        </p:nvSpPr>
        <p:spPr>
          <a:xfrm>
            <a:off x="4414278" y="1092399"/>
            <a:ext cx="43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4BB7-858F-2347-B05C-73EE26C877BD}"/>
              </a:ext>
            </a:extLst>
          </p:cNvPr>
          <p:cNvSpPr txBox="1"/>
          <p:nvPr/>
        </p:nvSpPr>
        <p:spPr>
          <a:xfrm>
            <a:off x="4299526" y="2940332"/>
            <a:ext cx="43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C762F-FA6D-2A40-A31C-8E6C683F99E6}"/>
              </a:ext>
            </a:extLst>
          </p:cNvPr>
          <p:cNvSpPr txBox="1"/>
          <p:nvPr/>
        </p:nvSpPr>
        <p:spPr>
          <a:xfrm>
            <a:off x="1785073" y="1230898"/>
            <a:ext cx="43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5363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16</cp:revision>
  <dcterms:created xsi:type="dcterms:W3CDTF">2020-10-05T22:26:17Z</dcterms:created>
  <dcterms:modified xsi:type="dcterms:W3CDTF">2020-10-09T03:26:04Z</dcterms:modified>
</cp:coreProperties>
</file>