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7" r:id="rId2"/>
  </p:sldIdLst>
  <p:sldSz cx="5486400" cy="3292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3"/>
    <a:srgbClr val="FF40FF"/>
    <a:srgbClr val="73FEFF"/>
    <a:srgbClr val="9437FF"/>
    <a:srgbClr val="00D6FF"/>
    <a:srgbClr val="0432FF"/>
    <a:srgbClr val="40BF80"/>
    <a:srgbClr val="CAEDD4"/>
    <a:srgbClr val="1B8036"/>
    <a:srgbClr val="DAF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748"/>
    <p:restoredTop sz="94694"/>
  </p:normalViewPr>
  <p:slideViewPr>
    <p:cSldViewPr snapToGrid="0" snapToObjects="1">
      <p:cViewPr varScale="1">
        <p:scale>
          <a:sx n="240" d="100"/>
          <a:sy n="240" d="100"/>
        </p:scale>
        <p:origin x="1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8838"/>
            <a:ext cx="4114800" cy="1146269"/>
          </a:xfrm>
        </p:spPr>
        <p:txBody>
          <a:bodyPr anchor="b"/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29312"/>
            <a:ext cx="4114800" cy="794919"/>
          </a:xfrm>
        </p:spPr>
        <p:txBody>
          <a:bodyPr/>
          <a:lstStyle>
            <a:lvl1pPr marL="0" indent="0" algn="ctr">
              <a:buNone/>
              <a:defRPr sz="1080"/>
            </a:lvl1pPr>
            <a:lvl2pPr marL="205740" indent="0" algn="ctr">
              <a:buNone/>
              <a:defRPr sz="900"/>
            </a:lvl2pPr>
            <a:lvl3pPr marL="411480" indent="0" algn="ctr">
              <a:buNone/>
              <a:defRPr sz="810"/>
            </a:lvl3pPr>
            <a:lvl4pPr marL="617220" indent="0" algn="ctr">
              <a:buNone/>
              <a:defRPr sz="720"/>
            </a:lvl4pPr>
            <a:lvl5pPr marL="822960" indent="0" algn="ctr">
              <a:buNone/>
              <a:defRPr sz="720"/>
            </a:lvl5pPr>
            <a:lvl6pPr marL="1028700" indent="0" algn="ctr">
              <a:buNone/>
              <a:defRPr sz="720"/>
            </a:lvl6pPr>
            <a:lvl7pPr marL="1234440" indent="0" algn="ctr">
              <a:buNone/>
              <a:defRPr sz="720"/>
            </a:lvl7pPr>
            <a:lvl8pPr marL="1440180" indent="0" algn="ctr">
              <a:buNone/>
              <a:defRPr sz="720"/>
            </a:lvl8pPr>
            <a:lvl9pPr marL="1645920" indent="0" algn="ctr">
              <a:buNone/>
              <a:defRPr sz="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A9B8-A2F2-9547-AEE3-AE95B2C46610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7FDE-30F2-004C-8A53-80B56E8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9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A9B8-A2F2-9547-AEE3-AE95B2C46610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7FDE-30F2-004C-8A53-80B56E8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4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75294"/>
            <a:ext cx="1183005" cy="2790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75294"/>
            <a:ext cx="3480435" cy="27902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A9B8-A2F2-9547-AEE3-AE95B2C46610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7FDE-30F2-004C-8A53-80B56E8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7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A9B8-A2F2-9547-AEE3-AE95B2C46610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7FDE-30F2-004C-8A53-80B56E8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820833"/>
            <a:ext cx="4732020" cy="1369578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203367"/>
            <a:ext cx="4732020" cy="720229"/>
          </a:xfrm>
        </p:spPr>
        <p:txBody>
          <a:bodyPr/>
          <a:lstStyle>
            <a:lvl1pPr marL="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1pPr>
            <a:lvl2pPr marL="2057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11480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3pPr>
            <a:lvl4pPr marL="6172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4pPr>
            <a:lvl5pPr marL="8229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5pPr>
            <a:lvl6pPr marL="102870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6pPr>
            <a:lvl7pPr marL="123444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7pPr>
            <a:lvl8pPr marL="144018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8pPr>
            <a:lvl9pPr marL="16459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A9B8-A2F2-9547-AEE3-AE95B2C46610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7FDE-30F2-004C-8A53-80B56E8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7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876469"/>
            <a:ext cx="2331720" cy="2089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876469"/>
            <a:ext cx="2331720" cy="2089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A9B8-A2F2-9547-AEE3-AE95B2C46610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7FDE-30F2-004C-8A53-80B56E8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1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75294"/>
            <a:ext cx="4732020" cy="6363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07114"/>
            <a:ext cx="2321004" cy="395554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202668"/>
            <a:ext cx="2321004" cy="17689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07114"/>
            <a:ext cx="2332435" cy="395554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202668"/>
            <a:ext cx="2332435" cy="17689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A9B8-A2F2-9547-AEE3-AE95B2C46610}" type="datetimeFigureOut">
              <a:rPr lang="en-US" smtClean="0"/>
              <a:t>10/8/20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7FDE-30F2-004C-8A53-80B56E8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2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A9B8-A2F2-9547-AEE3-AE95B2C46610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7FDE-30F2-004C-8A53-80B56E8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A9B8-A2F2-9547-AEE3-AE95B2C46610}" type="datetimeFigureOut">
              <a:rPr lang="en-US" smtClean="0"/>
              <a:t>10/8/20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7FDE-30F2-004C-8A53-80B56E8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1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19498"/>
            <a:ext cx="1769507" cy="768244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474056"/>
            <a:ext cx="2777490" cy="2339791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987743"/>
            <a:ext cx="1769507" cy="1829915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A9B8-A2F2-9547-AEE3-AE95B2C46610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7FDE-30F2-004C-8A53-80B56E8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8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19498"/>
            <a:ext cx="1769507" cy="768244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474056"/>
            <a:ext cx="2777490" cy="2339791"/>
          </a:xfrm>
        </p:spPr>
        <p:txBody>
          <a:bodyPr anchor="t"/>
          <a:lstStyle>
            <a:lvl1pPr marL="0" indent="0">
              <a:buNone/>
              <a:defRPr sz="1440"/>
            </a:lvl1pPr>
            <a:lvl2pPr marL="205740" indent="0">
              <a:buNone/>
              <a:defRPr sz="1260"/>
            </a:lvl2pPr>
            <a:lvl3pPr marL="411480" indent="0">
              <a:buNone/>
              <a:defRPr sz="108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987743"/>
            <a:ext cx="1769507" cy="1829915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A9B8-A2F2-9547-AEE3-AE95B2C46610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7FDE-30F2-004C-8A53-80B56E8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1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75294"/>
            <a:ext cx="4732020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876469"/>
            <a:ext cx="4732020" cy="20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051637"/>
            <a:ext cx="1234440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EA9B8-A2F2-9547-AEE3-AE95B2C46610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051637"/>
            <a:ext cx="1851660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051637"/>
            <a:ext cx="1234440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07FDE-30F2-004C-8A53-80B56E8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7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11480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" indent="-102870" algn="l" defTabSz="41148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4813DA-747F-AE4A-A4C4-966F007C81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86" r="2879"/>
          <a:stretch/>
        </p:blipFill>
        <p:spPr>
          <a:xfrm>
            <a:off x="1828800" y="3175"/>
            <a:ext cx="3677908" cy="32893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9C6BF14-C5CA-6848-A215-DB935E37112C}"/>
              </a:ext>
            </a:extLst>
          </p:cNvPr>
          <p:cNvSpPr txBox="1"/>
          <p:nvPr/>
        </p:nvSpPr>
        <p:spPr>
          <a:xfrm>
            <a:off x="0" y="-4380"/>
            <a:ext cx="3350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AFB36F-F9BD-CF4D-8350-B472AAA5AF6D}"/>
              </a:ext>
            </a:extLst>
          </p:cNvPr>
          <p:cNvSpPr txBox="1"/>
          <p:nvPr/>
        </p:nvSpPr>
        <p:spPr>
          <a:xfrm>
            <a:off x="1650610" y="-32211"/>
            <a:ext cx="3350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0F7365-3965-AF48-BD1E-8795E2C188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390076"/>
            <a:ext cx="1828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3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18406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Adkins, Tyler</dc:creator>
  <cp:lastModifiedBy>Adkins, Tyler</cp:lastModifiedBy>
  <cp:revision>89</cp:revision>
  <dcterms:created xsi:type="dcterms:W3CDTF">2019-11-01T06:20:43Z</dcterms:created>
  <dcterms:modified xsi:type="dcterms:W3CDTF">2020-10-09T03:28:02Z</dcterms:modified>
</cp:coreProperties>
</file>