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4114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FF40FF"/>
    <a:srgbClr val="73FEFF"/>
    <a:srgbClr val="9437FF"/>
    <a:srgbClr val="00D6FF"/>
    <a:srgbClr val="0432FF"/>
    <a:srgbClr val="40BF80"/>
    <a:srgbClr val="CAEDD4"/>
    <a:srgbClr val="1B8036"/>
    <a:srgbClr val="DAF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4694"/>
  </p:normalViewPr>
  <p:slideViewPr>
    <p:cSldViewPr snapToGrid="0" snapToObjects="1">
      <p:cViewPr>
        <p:scale>
          <a:sx n="219" d="100"/>
          <a:sy n="219" d="100"/>
        </p:scale>
        <p:origin x="171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99297"/>
            <a:ext cx="30861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960543"/>
            <a:ext cx="30861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1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97367"/>
            <a:ext cx="887254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97367"/>
            <a:ext cx="2610326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" y="455930"/>
            <a:ext cx="354901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" y="1223857"/>
            <a:ext cx="354901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486833"/>
            <a:ext cx="174879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486833"/>
            <a:ext cx="174879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97367"/>
            <a:ext cx="354901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448310"/>
            <a:ext cx="174075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668020"/>
            <a:ext cx="174075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" y="448310"/>
            <a:ext cx="174932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" y="668020"/>
            <a:ext cx="174932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21920"/>
            <a:ext cx="132713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263314"/>
            <a:ext cx="208311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548640"/>
            <a:ext cx="132713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21920"/>
            <a:ext cx="132713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263314"/>
            <a:ext cx="208311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548640"/>
            <a:ext cx="132713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97367"/>
            <a:ext cx="354901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486833"/>
            <a:ext cx="354901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A9B8-A2F2-9547-AEE3-AE95B2C46610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1695027"/>
            <a:ext cx="138874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72FA7-C3C6-1149-B8B2-775B952DD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0" b="91250" l="2667" r="96267">
                        <a14:foregroundMark x1="8533" y1="22083" x2="17933" y2="10000"/>
                        <a14:foregroundMark x1="17933" y1="10000" x2="10267" y2="22583"/>
                        <a14:foregroundMark x1="10267" y1="22583" x2="20600" y2="11333"/>
                        <a14:foregroundMark x1="20600" y1="11333" x2="9800" y2="24833"/>
                        <a14:foregroundMark x1="9800" y1="24833" x2="32267" y2="7083"/>
                        <a14:foregroundMark x1="32267" y1="7083" x2="11267" y2="36083"/>
                        <a14:foregroundMark x1="11267" y1="36083" x2="23200" y2="24417"/>
                        <a14:foregroundMark x1="23200" y1="24417" x2="15400" y2="35750"/>
                        <a14:foregroundMark x1="15400" y1="35750" x2="39533" y2="15583"/>
                        <a14:foregroundMark x1="39533" y1="15583" x2="26533" y2="31083"/>
                        <a14:foregroundMark x1="26533" y1="31083" x2="37467" y2="25167"/>
                        <a14:foregroundMark x1="37467" y1="25167" x2="42867" y2="31667"/>
                        <a14:foregroundMark x1="58933" y1="15167" x2="70067" y2="8417"/>
                        <a14:foregroundMark x1="70067" y1="8417" x2="59133" y2="22583"/>
                        <a14:foregroundMark x1="59133" y1="22583" x2="72733" y2="10750"/>
                        <a14:foregroundMark x1="72733" y1="10750" x2="61733" y2="24417"/>
                        <a14:foregroundMark x1="61733" y1="24417" x2="73067" y2="12667"/>
                        <a14:foregroundMark x1="73067" y1="12667" x2="62533" y2="30417"/>
                        <a14:foregroundMark x1="62533" y1="30417" x2="73933" y2="18583"/>
                        <a14:foregroundMark x1="73933" y1="18583" x2="63400" y2="33417"/>
                        <a14:foregroundMark x1="63400" y1="33417" x2="85800" y2="11917"/>
                        <a14:foregroundMark x1="85800" y1="11917" x2="73600" y2="32250"/>
                        <a14:foregroundMark x1="73600" y1="32250" x2="88400" y2="17583"/>
                        <a14:foregroundMark x1="88400" y1="17583" x2="76733" y2="35000"/>
                        <a14:foregroundMark x1="76733" y1="35000" x2="86933" y2="23000"/>
                        <a14:foregroundMark x1="86933" y1="23000" x2="75733" y2="37083"/>
                        <a14:foregroundMark x1="75733" y1="37083" x2="85600" y2="26167"/>
                        <a14:foregroundMark x1="85600" y1="26167" x2="95979" y2="20284"/>
                        <a14:foregroundMark x1="96035" y1="20465" x2="87933" y2="30833"/>
                        <a14:foregroundMark x1="87933" y1="30833" x2="90133" y2="29917"/>
                        <a14:foregroundMark x1="5933" y1="73750" x2="16667" y2="56500"/>
                        <a14:foregroundMark x1="16667" y1="56500" x2="7400" y2="72917"/>
                        <a14:foregroundMark x1="7400" y1="72917" x2="18867" y2="63333"/>
                        <a14:foregroundMark x1="18867" y1="63333" x2="10400" y2="73333"/>
                        <a14:foregroundMark x1="10400" y1="73333" x2="17333" y2="58583"/>
                        <a14:foregroundMark x1="17333" y1="58583" x2="10667" y2="72833"/>
                        <a14:foregroundMark x1="10667" y1="72833" x2="21400" y2="61250"/>
                        <a14:foregroundMark x1="21400" y1="61250" x2="13600" y2="72333"/>
                        <a14:foregroundMark x1="13600" y1="72333" x2="27999" y2="56099"/>
                        <a14:foregroundMark x1="29034" y1="55400" x2="13067" y2="78167"/>
                        <a14:foregroundMark x1="13067" y1="78167" x2="25800" y2="64333"/>
                        <a14:foregroundMark x1="25800" y1="64333" x2="17133" y2="76917"/>
                        <a14:foregroundMark x1="17133" y1="76917" x2="33000" y2="56917"/>
                        <a14:foregroundMark x1="33000" y1="56917" x2="25000" y2="67917"/>
                        <a14:foregroundMark x1="25000" y1="67917" x2="23533" y2="82500"/>
                        <a14:foregroundMark x1="23533" y1="82500" x2="34800" y2="69083"/>
                        <a14:foregroundMark x1="34800" y1="69083" x2="24733" y2="83583"/>
                        <a14:foregroundMark x1="24733" y1="83583" x2="36067" y2="70333"/>
                        <a14:foregroundMark x1="36067" y1="70333" x2="26400" y2="85750"/>
                        <a14:foregroundMark x1="26400" y1="85750" x2="39800" y2="70500"/>
                        <a14:foregroundMark x1="39800" y1="70500" x2="29200" y2="87417"/>
                        <a14:foregroundMark x1="29200" y1="87417" x2="38600" y2="76250"/>
                        <a14:foregroundMark x1="38600" y1="76250" x2="29133" y2="91333"/>
                        <a14:foregroundMark x1="29133" y1="91333" x2="40533" y2="75500"/>
                        <a14:foregroundMark x1="40533" y1="75500" x2="41600" y2="81083"/>
                        <a14:foregroundMark x1="35267" y1="12750" x2="37267" y2="11417"/>
                        <a14:foregroundMark x1="7333" y1="34917" x2="3867" y2="20833"/>
                        <a14:foregroundMark x1="3867" y1="20833" x2="6298" y2="35118"/>
                        <a14:foregroundMark x1="6517" y1="35086" x2="6333" y2="18667"/>
                        <a14:foregroundMark x1="2834" y1="31287" x2="3267" y2="22167"/>
                        <a14:foregroundMark x1="93133" y1="35333" x2="93933" y2="20917"/>
                        <a14:foregroundMark x1="93933" y1="20917" x2="95933" y2="23333"/>
                        <a14:foregroundMark x1="86600" y1="36417" x2="86800" y2="34000"/>
                        <a14:foregroundMark x1="53200" y1="74667" x2="60133" y2="62917"/>
                        <a14:foregroundMark x1="60133" y1="62917" x2="53533" y2="76167"/>
                        <a14:foregroundMark x1="53533" y1="76167" x2="64133" y2="63000"/>
                        <a14:foregroundMark x1="64133" y1="63000" x2="52867" y2="79000"/>
                        <a14:foregroundMark x1="52867" y1="79000" x2="65333" y2="67667"/>
                        <a14:foregroundMark x1="65333" y1="67667" x2="57533" y2="81500"/>
                        <a14:foregroundMark x1="57533" y1="81500" x2="79400" y2="58083"/>
                        <a14:foregroundMark x1="79400" y1="58083" x2="61400" y2="73583"/>
                        <a14:foregroundMark x1="61400" y1="73583" x2="74533" y2="70250"/>
                        <a14:foregroundMark x1="74533" y1="70250" x2="84933" y2="61667"/>
                        <a14:foregroundMark x1="84933" y1="61667" x2="75867" y2="75417"/>
                        <a14:foregroundMark x1="75867" y1="75417" x2="87867" y2="74750"/>
                        <a14:foregroundMark x1="87867" y1="74750" x2="78000" y2="86417"/>
                        <a14:foregroundMark x1="78000" y1="86417" x2="88333" y2="76500"/>
                        <a14:foregroundMark x1="88333" y1="76500" x2="90467" y2="79917"/>
                        <a14:foregroundMark x1="95533" y1="20167" x2="96267" y2="21917"/>
                        <a14:foregroundMark x1="84067" y1="56167" x2="88333" y2="59750"/>
                        <a14:foregroundMark x1="9667" y1="85667" x2="13867" y2="87750"/>
                        <a14:backgroundMark x1="1867" y1="3667" x2="13067" y2="3250"/>
                        <a14:backgroundMark x1="2667" y1="33333" x2="1400" y2="31000"/>
                        <a14:backgroundMark x1="2800" y1="33167" x2="2133" y2="31250"/>
                        <a14:backgroundMark x1="6400" y1="37083" x2="7267" y2="37083"/>
                        <a14:backgroundMark x1="29000" y1="55333" x2="31067" y2="52417"/>
                        <a14:backgroundMark x1="29467" y1="55250" x2="31667" y2="53333"/>
                        <a14:backgroundMark x1="29000" y1="54000" x2="30067" y2="54417"/>
                        <a14:backgroundMark x1="28467" y1="54750" x2="29933" y2="53083"/>
                        <a14:backgroundMark x1="5600" y1="36000" x2="7200" y2="37250"/>
                        <a14:backgroundMark x1="1867" y1="31250" x2="2067" y2="31167"/>
                        <a14:backgroundMark x1="2267" y1="31583" x2="2800" y2="33083"/>
                        <a14:backgroundMark x1="2400" y1="31750" x2="2267" y2="31000"/>
                        <a14:backgroundMark x1="37600" y1="57917" x2="37600" y2="57917"/>
                      </a14:backgroundRemoval>
                    </a14:imgEffect>
                    <a14:imgEffect>
                      <a14:colorTemperature colorTemp="72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 b="47807"/>
          <a:stretch/>
        </p:blipFill>
        <p:spPr>
          <a:xfrm>
            <a:off x="198744" y="157727"/>
            <a:ext cx="3624352" cy="151334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4F0F0E4-F88B-B545-A8E0-AA918A549D91}"/>
              </a:ext>
            </a:extLst>
          </p:cNvPr>
          <p:cNvSpPr txBox="1"/>
          <p:nvPr/>
        </p:nvSpPr>
        <p:spPr>
          <a:xfrm>
            <a:off x="-53247" y="791288"/>
            <a:ext cx="480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29F866-486C-EE4B-97C9-A93F7A79E098}"/>
              </a:ext>
            </a:extLst>
          </p:cNvPr>
          <p:cNvSpPr txBox="1"/>
          <p:nvPr/>
        </p:nvSpPr>
        <p:spPr>
          <a:xfrm>
            <a:off x="3686267" y="792477"/>
            <a:ext cx="483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21663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91</cp:revision>
  <dcterms:created xsi:type="dcterms:W3CDTF">2019-11-01T06:20:43Z</dcterms:created>
  <dcterms:modified xsi:type="dcterms:W3CDTF">2020-10-06T03:49:55Z</dcterms:modified>
</cp:coreProperties>
</file>