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</p:sldIdLst>
  <p:sldSz cx="5486400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FF40FF"/>
    <a:srgbClr val="73FEFF"/>
    <a:srgbClr val="9437FF"/>
    <a:srgbClr val="00D6FF"/>
    <a:srgbClr val="0432FF"/>
    <a:srgbClr val="40BF80"/>
    <a:srgbClr val="CAEDD4"/>
    <a:srgbClr val="1B8036"/>
    <a:srgbClr val="DAF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4694"/>
  </p:normalViewPr>
  <p:slideViewPr>
    <p:cSldViewPr snapToGrid="0" snapToObjects="1">
      <p:cViewPr varScale="1">
        <p:scale>
          <a:sx n="240" d="100"/>
          <a:sy n="240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8838"/>
            <a:ext cx="4114800" cy="1146269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29312"/>
            <a:ext cx="4114800" cy="79491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75294"/>
            <a:ext cx="1183005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75294"/>
            <a:ext cx="3480435" cy="2790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820833"/>
            <a:ext cx="4732020" cy="136957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203367"/>
            <a:ext cx="4732020" cy="720229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7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876469"/>
            <a:ext cx="233172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876469"/>
            <a:ext cx="233172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1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75294"/>
            <a:ext cx="4732020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07114"/>
            <a:ext cx="2321004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202668"/>
            <a:ext cx="2321004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07114"/>
            <a:ext cx="2332435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202668"/>
            <a:ext cx="2332435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9498"/>
            <a:ext cx="1769507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474056"/>
            <a:ext cx="2777490" cy="2339791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987743"/>
            <a:ext cx="1769507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9498"/>
            <a:ext cx="1769507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474056"/>
            <a:ext cx="2777490" cy="2339791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987743"/>
            <a:ext cx="1769507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75294"/>
            <a:ext cx="4732020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876469"/>
            <a:ext cx="4732020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051637"/>
            <a:ext cx="123444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051637"/>
            <a:ext cx="185166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051637"/>
            <a:ext cx="123444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7E3D0A-FA92-B747-BBDE-69A2EE38C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6" t="5735" r="1623"/>
          <a:stretch/>
        </p:blipFill>
        <p:spPr>
          <a:xfrm>
            <a:off x="1739707" y="157202"/>
            <a:ext cx="3746693" cy="31006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9C6BF14-C5CA-6848-A215-DB935E37112C}"/>
              </a:ext>
            </a:extLst>
          </p:cNvPr>
          <p:cNvSpPr txBox="1"/>
          <p:nvPr/>
        </p:nvSpPr>
        <p:spPr>
          <a:xfrm>
            <a:off x="0" y="-4380"/>
            <a:ext cx="335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AFB36F-F9BD-CF4D-8350-B472AAA5AF6D}"/>
              </a:ext>
            </a:extLst>
          </p:cNvPr>
          <p:cNvSpPr txBox="1"/>
          <p:nvPr/>
        </p:nvSpPr>
        <p:spPr>
          <a:xfrm>
            <a:off x="1650610" y="-32211"/>
            <a:ext cx="335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0F7365-3965-AF48-BD1E-8795E2C18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390076"/>
            <a:ext cx="1828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3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19030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89</cp:revision>
  <dcterms:created xsi:type="dcterms:W3CDTF">2019-11-01T06:20:43Z</dcterms:created>
  <dcterms:modified xsi:type="dcterms:W3CDTF">2020-10-09T13:48:34Z</dcterms:modified>
</cp:coreProperties>
</file>