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5"/>
  </p:notesMasterIdLst>
  <p:sldIdLst>
    <p:sldId id="294" r:id="rId2"/>
    <p:sldId id="295" r:id="rId3"/>
    <p:sldId id="296" r:id="rId4"/>
  </p:sldIdLst>
  <p:sldSz cx="7315200" cy="12192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dison J Fansher" initials="MJF" lastIdx="6" clrIdx="0">
    <p:extLst>
      <p:ext uri="{19B8F6BF-5375-455C-9EA6-DF929625EA0E}">
        <p15:presenceInfo xmlns:p15="http://schemas.microsoft.com/office/powerpoint/2012/main" userId="Madison J Fansh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E7E6"/>
    <a:srgbClr val="EBEBEB"/>
    <a:srgbClr val="EFEFEF"/>
    <a:srgbClr val="F0EEEF"/>
    <a:srgbClr val="A40808"/>
    <a:srgbClr val="DDDDDD"/>
    <a:srgbClr val="7E7E7E"/>
    <a:srgbClr val="F4914E"/>
    <a:srgbClr val="AA027A"/>
    <a:srgbClr val="00204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391" autoAdjust="0"/>
    <p:restoredTop sz="94591"/>
  </p:normalViewPr>
  <p:slideViewPr>
    <p:cSldViewPr snapToGrid="0">
      <p:cViewPr>
        <p:scale>
          <a:sx n="100" d="100"/>
          <a:sy n="100" d="100"/>
        </p:scale>
        <p:origin x="1632" y="-26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notesMaster" Target="notesMasters/notesMaster1.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EA1C1E-DA64-4F26-818A-A6CA2E72306C}" type="datetimeFigureOut">
              <a:rPr lang="en-US" smtClean="0"/>
              <a:t>8/24/20</a:t>
            </a:fld>
            <a:endParaRPr lang="en-US"/>
          </a:p>
        </p:txBody>
      </p:sp>
      <p:sp>
        <p:nvSpPr>
          <p:cNvPr id="4" name="Slide Image Placeholder 3"/>
          <p:cNvSpPr>
            <a:spLocks noGrp="1" noRot="1" noChangeAspect="1"/>
          </p:cNvSpPr>
          <p:nvPr>
            <p:ph type="sldImg" idx="2"/>
          </p:nvPr>
        </p:nvSpPr>
        <p:spPr>
          <a:xfrm>
            <a:off x="2503488" y="1143000"/>
            <a:ext cx="18510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C4406A-56A4-4034-8266-DD84938D7871}" type="slidenum">
              <a:rPr lang="en-US" smtClean="0"/>
              <a:t>‹#›</a:t>
            </a:fld>
            <a:endParaRPr lang="en-US"/>
          </a:p>
        </p:txBody>
      </p:sp>
    </p:spTree>
    <p:extLst>
      <p:ext uri="{BB962C8B-B14F-4D97-AF65-F5344CB8AC3E}">
        <p14:creationId xmlns:p14="http://schemas.microsoft.com/office/powerpoint/2010/main" val="33575822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48640" y="1995312"/>
            <a:ext cx="6217920" cy="4244622"/>
          </a:xfrm>
        </p:spPr>
        <p:txBody>
          <a:bodyPr anchor="b"/>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914400" y="6403623"/>
            <a:ext cx="5486400" cy="2943577"/>
          </a:xfrm>
        </p:spPr>
        <p:txBody>
          <a:bodyPr/>
          <a:lstStyle>
            <a:lvl1pPr marL="0" indent="0" algn="ctr">
              <a:buNone/>
              <a:defRPr sz="1920"/>
            </a:lvl1pPr>
            <a:lvl2pPr marL="365760" indent="0" algn="ctr">
              <a:buNone/>
              <a:defRPr sz="1600"/>
            </a:lvl2pPr>
            <a:lvl3pPr marL="731520" indent="0" algn="ctr">
              <a:buNone/>
              <a:defRPr sz="1440"/>
            </a:lvl3pPr>
            <a:lvl4pPr marL="1097280" indent="0" algn="ctr">
              <a:buNone/>
              <a:defRPr sz="1280"/>
            </a:lvl4pPr>
            <a:lvl5pPr marL="1463040" indent="0" algn="ctr">
              <a:buNone/>
              <a:defRPr sz="1280"/>
            </a:lvl5pPr>
            <a:lvl6pPr marL="1828800" indent="0" algn="ctr">
              <a:buNone/>
              <a:defRPr sz="1280"/>
            </a:lvl6pPr>
            <a:lvl7pPr marL="2194560" indent="0" algn="ctr">
              <a:buNone/>
              <a:defRPr sz="1280"/>
            </a:lvl7pPr>
            <a:lvl8pPr marL="2560320" indent="0" algn="ctr">
              <a:buNone/>
              <a:defRPr sz="1280"/>
            </a:lvl8pPr>
            <a:lvl9pPr marL="2926080" indent="0" algn="ctr">
              <a:buNone/>
              <a:defRPr sz="12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0D58FE0-E230-4537-92EE-7D012AA3A57E}" type="datetimeFigureOut">
              <a:rPr lang="en-US" smtClean="0"/>
              <a:t>8/24/20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CA80A1-497D-4102-8FDC-331017B42D6C}" type="slidenum">
              <a:rPr lang="en-US" smtClean="0"/>
              <a:t>‹#›</a:t>
            </a:fld>
            <a:endParaRPr lang="en-US"/>
          </a:p>
        </p:txBody>
      </p:sp>
    </p:spTree>
    <p:extLst>
      <p:ext uri="{BB962C8B-B14F-4D97-AF65-F5344CB8AC3E}">
        <p14:creationId xmlns:p14="http://schemas.microsoft.com/office/powerpoint/2010/main" val="31010769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D58FE0-E230-4537-92EE-7D012AA3A57E}" type="datetimeFigureOut">
              <a:rPr lang="en-US" smtClean="0"/>
              <a:t>8/24/20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CA80A1-497D-4102-8FDC-331017B42D6C}" type="slidenum">
              <a:rPr lang="en-US" smtClean="0"/>
              <a:t>‹#›</a:t>
            </a:fld>
            <a:endParaRPr lang="en-US"/>
          </a:p>
        </p:txBody>
      </p:sp>
    </p:spTree>
    <p:extLst>
      <p:ext uri="{BB962C8B-B14F-4D97-AF65-F5344CB8AC3E}">
        <p14:creationId xmlns:p14="http://schemas.microsoft.com/office/powerpoint/2010/main" val="35451054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234940" y="649111"/>
            <a:ext cx="1577340" cy="1033215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02920" y="649111"/>
            <a:ext cx="4640580" cy="1033215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D58FE0-E230-4537-92EE-7D012AA3A57E}" type="datetimeFigureOut">
              <a:rPr lang="en-US" smtClean="0"/>
              <a:t>8/24/20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CA80A1-497D-4102-8FDC-331017B42D6C}" type="slidenum">
              <a:rPr lang="en-US" smtClean="0"/>
              <a:t>‹#›</a:t>
            </a:fld>
            <a:endParaRPr lang="en-US"/>
          </a:p>
        </p:txBody>
      </p:sp>
    </p:spTree>
    <p:extLst>
      <p:ext uri="{BB962C8B-B14F-4D97-AF65-F5344CB8AC3E}">
        <p14:creationId xmlns:p14="http://schemas.microsoft.com/office/powerpoint/2010/main" val="32224508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D58FE0-E230-4537-92EE-7D012AA3A57E}" type="datetimeFigureOut">
              <a:rPr lang="en-US" smtClean="0"/>
              <a:t>8/24/20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CA80A1-497D-4102-8FDC-331017B42D6C}" type="slidenum">
              <a:rPr lang="en-US" smtClean="0"/>
              <a:t>‹#›</a:t>
            </a:fld>
            <a:endParaRPr lang="en-US"/>
          </a:p>
        </p:txBody>
      </p:sp>
    </p:spTree>
    <p:extLst>
      <p:ext uri="{BB962C8B-B14F-4D97-AF65-F5344CB8AC3E}">
        <p14:creationId xmlns:p14="http://schemas.microsoft.com/office/powerpoint/2010/main" val="32025848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99110" y="3039537"/>
            <a:ext cx="6309360" cy="5071532"/>
          </a:xfrm>
        </p:spPr>
        <p:txBody>
          <a:bodyPr anchor="b"/>
          <a:lstStyle>
            <a:lvl1pPr>
              <a:defRPr sz="4800"/>
            </a:lvl1pPr>
          </a:lstStyle>
          <a:p>
            <a:r>
              <a:rPr lang="en-US"/>
              <a:t>Click to edit Master title style</a:t>
            </a:r>
            <a:endParaRPr lang="en-US" dirty="0"/>
          </a:p>
        </p:txBody>
      </p:sp>
      <p:sp>
        <p:nvSpPr>
          <p:cNvPr id="3" name="Text Placeholder 2"/>
          <p:cNvSpPr>
            <a:spLocks noGrp="1"/>
          </p:cNvSpPr>
          <p:nvPr>
            <p:ph type="body" idx="1"/>
          </p:nvPr>
        </p:nvSpPr>
        <p:spPr>
          <a:xfrm>
            <a:off x="499110" y="8159048"/>
            <a:ext cx="6309360" cy="2666999"/>
          </a:xfrm>
        </p:spPr>
        <p:txBody>
          <a:bodyPr/>
          <a:lstStyle>
            <a:lvl1pPr marL="0" indent="0">
              <a:buNone/>
              <a:defRPr sz="1920">
                <a:solidFill>
                  <a:schemeClr val="tx1"/>
                </a:solidFill>
              </a:defRPr>
            </a:lvl1pPr>
            <a:lvl2pPr marL="365760" indent="0">
              <a:buNone/>
              <a:defRPr sz="1600">
                <a:solidFill>
                  <a:schemeClr val="tx1">
                    <a:tint val="75000"/>
                  </a:schemeClr>
                </a:solidFill>
              </a:defRPr>
            </a:lvl2pPr>
            <a:lvl3pPr marL="731520" indent="0">
              <a:buNone/>
              <a:defRPr sz="1440">
                <a:solidFill>
                  <a:schemeClr val="tx1">
                    <a:tint val="75000"/>
                  </a:schemeClr>
                </a:solidFill>
              </a:defRPr>
            </a:lvl3pPr>
            <a:lvl4pPr marL="1097280" indent="0">
              <a:buNone/>
              <a:defRPr sz="1280">
                <a:solidFill>
                  <a:schemeClr val="tx1">
                    <a:tint val="75000"/>
                  </a:schemeClr>
                </a:solidFill>
              </a:defRPr>
            </a:lvl4pPr>
            <a:lvl5pPr marL="1463040" indent="0">
              <a:buNone/>
              <a:defRPr sz="1280">
                <a:solidFill>
                  <a:schemeClr val="tx1">
                    <a:tint val="75000"/>
                  </a:schemeClr>
                </a:solidFill>
              </a:defRPr>
            </a:lvl5pPr>
            <a:lvl6pPr marL="1828800" indent="0">
              <a:buNone/>
              <a:defRPr sz="1280">
                <a:solidFill>
                  <a:schemeClr val="tx1">
                    <a:tint val="75000"/>
                  </a:schemeClr>
                </a:solidFill>
              </a:defRPr>
            </a:lvl6pPr>
            <a:lvl7pPr marL="2194560" indent="0">
              <a:buNone/>
              <a:defRPr sz="1280">
                <a:solidFill>
                  <a:schemeClr val="tx1">
                    <a:tint val="75000"/>
                  </a:schemeClr>
                </a:solidFill>
              </a:defRPr>
            </a:lvl7pPr>
            <a:lvl8pPr marL="2560320" indent="0">
              <a:buNone/>
              <a:defRPr sz="1280">
                <a:solidFill>
                  <a:schemeClr val="tx1">
                    <a:tint val="75000"/>
                  </a:schemeClr>
                </a:solidFill>
              </a:defRPr>
            </a:lvl8pPr>
            <a:lvl9pPr marL="2926080" indent="0">
              <a:buNone/>
              <a:defRPr sz="12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D58FE0-E230-4537-92EE-7D012AA3A57E}" type="datetimeFigureOut">
              <a:rPr lang="en-US" smtClean="0"/>
              <a:t>8/24/20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CA80A1-497D-4102-8FDC-331017B42D6C}" type="slidenum">
              <a:rPr lang="en-US" smtClean="0"/>
              <a:t>‹#›</a:t>
            </a:fld>
            <a:endParaRPr lang="en-US"/>
          </a:p>
        </p:txBody>
      </p:sp>
    </p:spTree>
    <p:extLst>
      <p:ext uri="{BB962C8B-B14F-4D97-AF65-F5344CB8AC3E}">
        <p14:creationId xmlns:p14="http://schemas.microsoft.com/office/powerpoint/2010/main" val="12263524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02920" y="3245556"/>
            <a:ext cx="3108960" cy="77357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703320" y="3245556"/>
            <a:ext cx="3108960" cy="77357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0D58FE0-E230-4537-92EE-7D012AA3A57E}" type="datetimeFigureOut">
              <a:rPr lang="en-US" smtClean="0"/>
              <a:t>8/24/20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CA80A1-497D-4102-8FDC-331017B42D6C}" type="slidenum">
              <a:rPr lang="en-US" smtClean="0"/>
              <a:t>‹#›</a:t>
            </a:fld>
            <a:endParaRPr lang="en-US"/>
          </a:p>
        </p:txBody>
      </p:sp>
    </p:spTree>
    <p:extLst>
      <p:ext uri="{BB962C8B-B14F-4D97-AF65-F5344CB8AC3E}">
        <p14:creationId xmlns:p14="http://schemas.microsoft.com/office/powerpoint/2010/main" val="18669884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3873" y="649114"/>
            <a:ext cx="6309360" cy="2356556"/>
          </a:xfrm>
        </p:spPr>
        <p:txBody>
          <a:bodyPr/>
          <a:lstStyle/>
          <a:p>
            <a:r>
              <a:rPr lang="en-US"/>
              <a:t>Click to edit Master title style</a:t>
            </a:r>
            <a:endParaRPr lang="en-US" dirty="0"/>
          </a:p>
        </p:txBody>
      </p:sp>
      <p:sp>
        <p:nvSpPr>
          <p:cNvPr id="3" name="Text Placeholder 2"/>
          <p:cNvSpPr>
            <a:spLocks noGrp="1"/>
          </p:cNvSpPr>
          <p:nvPr>
            <p:ph type="body" idx="1"/>
          </p:nvPr>
        </p:nvSpPr>
        <p:spPr>
          <a:xfrm>
            <a:off x="503874" y="2988734"/>
            <a:ext cx="3094672" cy="1464732"/>
          </a:xfrm>
        </p:spPr>
        <p:txBody>
          <a:bodyPr anchor="b"/>
          <a:lstStyle>
            <a:lvl1pPr marL="0" indent="0">
              <a:buNone/>
              <a:defRPr sz="1920" b="1"/>
            </a:lvl1pPr>
            <a:lvl2pPr marL="365760" indent="0">
              <a:buNone/>
              <a:defRPr sz="1600" b="1"/>
            </a:lvl2pPr>
            <a:lvl3pPr marL="731520" indent="0">
              <a:buNone/>
              <a:defRPr sz="1440" b="1"/>
            </a:lvl3pPr>
            <a:lvl4pPr marL="1097280" indent="0">
              <a:buNone/>
              <a:defRPr sz="1280" b="1"/>
            </a:lvl4pPr>
            <a:lvl5pPr marL="1463040" indent="0">
              <a:buNone/>
              <a:defRPr sz="1280" b="1"/>
            </a:lvl5pPr>
            <a:lvl6pPr marL="1828800" indent="0">
              <a:buNone/>
              <a:defRPr sz="1280" b="1"/>
            </a:lvl6pPr>
            <a:lvl7pPr marL="2194560" indent="0">
              <a:buNone/>
              <a:defRPr sz="1280" b="1"/>
            </a:lvl7pPr>
            <a:lvl8pPr marL="2560320" indent="0">
              <a:buNone/>
              <a:defRPr sz="1280" b="1"/>
            </a:lvl8pPr>
            <a:lvl9pPr marL="2926080" indent="0">
              <a:buNone/>
              <a:defRPr sz="1280" b="1"/>
            </a:lvl9pPr>
          </a:lstStyle>
          <a:p>
            <a:pPr lvl="0"/>
            <a:r>
              <a:rPr lang="en-US"/>
              <a:t>Click to edit Master text styles</a:t>
            </a:r>
          </a:p>
        </p:txBody>
      </p:sp>
      <p:sp>
        <p:nvSpPr>
          <p:cNvPr id="4" name="Content Placeholder 3"/>
          <p:cNvSpPr>
            <a:spLocks noGrp="1"/>
          </p:cNvSpPr>
          <p:nvPr>
            <p:ph sz="half" idx="2"/>
          </p:nvPr>
        </p:nvSpPr>
        <p:spPr>
          <a:xfrm>
            <a:off x="503874" y="4453467"/>
            <a:ext cx="3094672" cy="65503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703320" y="2988734"/>
            <a:ext cx="3109913" cy="1464732"/>
          </a:xfrm>
        </p:spPr>
        <p:txBody>
          <a:bodyPr anchor="b"/>
          <a:lstStyle>
            <a:lvl1pPr marL="0" indent="0">
              <a:buNone/>
              <a:defRPr sz="1920" b="1"/>
            </a:lvl1pPr>
            <a:lvl2pPr marL="365760" indent="0">
              <a:buNone/>
              <a:defRPr sz="1600" b="1"/>
            </a:lvl2pPr>
            <a:lvl3pPr marL="731520" indent="0">
              <a:buNone/>
              <a:defRPr sz="1440" b="1"/>
            </a:lvl3pPr>
            <a:lvl4pPr marL="1097280" indent="0">
              <a:buNone/>
              <a:defRPr sz="1280" b="1"/>
            </a:lvl4pPr>
            <a:lvl5pPr marL="1463040" indent="0">
              <a:buNone/>
              <a:defRPr sz="1280" b="1"/>
            </a:lvl5pPr>
            <a:lvl6pPr marL="1828800" indent="0">
              <a:buNone/>
              <a:defRPr sz="1280" b="1"/>
            </a:lvl6pPr>
            <a:lvl7pPr marL="2194560" indent="0">
              <a:buNone/>
              <a:defRPr sz="1280" b="1"/>
            </a:lvl7pPr>
            <a:lvl8pPr marL="2560320" indent="0">
              <a:buNone/>
              <a:defRPr sz="1280" b="1"/>
            </a:lvl8pPr>
            <a:lvl9pPr marL="2926080" indent="0">
              <a:buNone/>
              <a:defRPr sz="1280" b="1"/>
            </a:lvl9pPr>
          </a:lstStyle>
          <a:p>
            <a:pPr lvl="0"/>
            <a:r>
              <a:rPr lang="en-US"/>
              <a:t>Click to edit Master text styles</a:t>
            </a:r>
          </a:p>
        </p:txBody>
      </p:sp>
      <p:sp>
        <p:nvSpPr>
          <p:cNvPr id="6" name="Content Placeholder 5"/>
          <p:cNvSpPr>
            <a:spLocks noGrp="1"/>
          </p:cNvSpPr>
          <p:nvPr>
            <p:ph sz="quarter" idx="4"/>
          </p:nvPr>
        </p:nvSpPr>
        <p:spPr>
          <a:xfrm>
            <a:off x="3703320" y="4453467"/>
            <a:ext cx="3109913" cy="65503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0D58FE0-E230-4537-92EE-7D012AA3A57E}" type="datetimeFigureOut">
              <a:rPr lang="en-US" smtClean="0"/>
              <a:t>8/24/20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ECA80A1-497D-4102-8FDC-331017B42D6C}" type="slidenum">
              <a:rPr lang="en-US" smtClean="0"/>
              <a:t>‹#›</a:t>
            </a:fld>
            <a:endParaRPr lang="en-US"/>
          </a:p>
        </p:txBody>
      </p:sp>
    </p:spTree>
    <p:extLst>
      <p:ext uri="{BB962C8B-B14F-4D97-AF65-F5344CB8AC3E}">
        <p14:creationId xmlns:p14="http://schemas.microsoft.com/office/powerpoint/2010/main" val="24170829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0D58FE0-E230-4537-92EE-7D012AA3A57E}" type="datetimeFigureOut">
              <a:rPr lang="en-US" smtClean="0"/>
              <a:t>8/24/20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ECA80A1-497D-4102-8FDC-331017B42D6C}" type="slidenum">
              <a:rPr lang="en-US" smtClean="0"/>
              <a:t>‹#›</a:t>
            </a:fld>
            <a:endParaRPr lang="en-US"/>
          </a:p>
        </p:txBody>
      </p:sp>
    </p:spTree>
    <p:extLst>
      <p:ext uri="{BB962C8B-B14F-4D97-AF65-F5344CB8AC3E}">
        <p14:creationId xmlns:p14="http://schemas.microsoft.com/office/powerpoint/2010/main" val="20720711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D58FE0-E230-4537-92EE-7D012AA3A57E}" type="datetimeFigureOut">
              <a:rPr lang="en-US" smtClean="0"/>
              <a:t>8/24/20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ECA80A1-497D-4102-8FDC-331017B42D6C}" type="slidenum">
              <a:rPr lang="en-US" smtClean="0"/>
              <a:t>‹#›</a:t>
            </a:fld>
            <a:endParaRPr lang="en-US"/>
          </a:p>
        </p:txBody>
      </p:sp>
    </p:spTree>
    <p:extLst>
      <p:ext uri="{BB962C8B-B14F-4D97-AF65-F5344CB8AC3E}">
        <p14:creationId xmlns:p14="http://schemas.microsoft.com/office/powerpoint/2010/main" val="30031995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3873" y="812800"/>
            <a:ext cx="2359342" cy="2844800"/>
          </a:xfrm>
        </p:spPr>
        <p:txBody>
          <a:bodyPr anchor="b"/>
          <a:lstStyle>
            <a:lvl1pPr>
              <a:defRPr sz="2560"/>
            </a:lvl1pPr>
          </a:lstStyle>
          <a:p>
            <a:r>
              <a:rPr lang="en-US"/>
              <a:t>Click to edit Master title style</a:t>
            </a:r>
            <a:endParaRPr lang="en-US" dirty="0"/>
          </a:p>
        </p:txBody>
      </p:sp>
      <p:sp>
        <p:nvSpPr>
          <p:cNvPr id="3" name="Content Placeholder 2"/>
          <p:cNvSpPr>
            <a:spLocks noGrp="1"/>
          </p:cNvSpPr>
          <p:nvPr>
            <p:ph idx="1"/>
          </p:nvPr>
        </p:nvSpPr>
        <p:spPr>
          <a:xfrm>
            <a:off x="3109913" y="1755425"/>
            <a:ext cx="3703320" cy="8664222"/>
          </a:xfrm>
        </p:spPr>
        <p:txBody>
          <a:bodyPr/>
          <a:lstStyle>
            <a:lvl1pPr>
              <a:defRPr sz="2560"/>
            </a:lvl1pPr>
            <a:lvl2pPr>
              <a:defRPr sz="2240"/>
            </a:lvl2pPr>
            <a:lvl3pPr>
              <a:defRPr sz="192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03873" y="3657600"/>
            <a:ext cx="2359342" cy="6776156"/>
          </a:xfrm>
        </p:spPr>
        <p:txBody>
          <a:bodyPr/>
          <a:lstStyle>
            <a:lvl1pPr marL="0" indent="0">
              <a:buNone/>
              <a:defRPr sz="1280"/>
            </a:lvl1pPr>
            <a:lvl2pPr marL="365760" indent="0">
              <a:buNone/>
              <a:defRPr sz="1120"/>
            </a:lvl2pPr>
            <a:lvl3pPr marL="731520" indent="0">
              <a:buNone/>
              <a:defRPr sz="960"/>
            </a:lvl3pPr>
            <a:lvl4pPr marL="1097280" indent="0">
              <a:buNone/>
              <a:defRPr sz="800"/>
            </a:lvl4pPr>
            <a:lvl5pPr marL="1463040" indent="0">
              <a:buNone/>
              <a:defRPr sz="800"/>
            </a:lvl5pPr>
            <a:lvl6pPr marL="1828800" indent="0">
              <a:buNone/>
              <a:defRPr sz="800"/>
            </a:lvl6pPr>
            <a:lvl7pPr marL="2194560" indent="0">
              <a:buNone/>
              <a:defRPr sz="800"/>
            </a:lvl7pPr>
            <a:lvl8pPr marL="2560320" indent="0">
              <a:buNone/>
              <a:defRPr sz="800"/>
            </a:lvl8pPr>
            <a:lvl9pPr marL="2926080" indent="0">
              <a:buNone/>
              <a:defRPr sz="800"/>
            </a:lvl9pPr>
          </a:lstStyle>
          <a:p>
            <a:pPr lvl="0"/>
            <a:r>
              <a:rPr lang="en-US"/>
              <a:t>Click to edit Master text styles</a:t>
            </a:r>
          </a:p>
        </p:txBody>
      </p:sp>
      <p:sp>
        <p:nvSpPr>
          <p:cNvPr id="5" name="Date Placeholder 4"/>
          <p:cNvSpPr>
            <a:spLocks noGrp="1"/>
          </p:cNvSpPr>
          <p:nvPr>
            <p:ph type="dt" sz="half" idx="10"/>
          </p:nvPr>
        </p:nvSpPr>
        <p:spPr/>
        <p:txBody>
          <a:bodyPr/>
          <a:lstStyle/>
          <a:p>
            <a:fld id="{30D58FE0-E230-4537-92EE-7D012AA3A57E}" type="datetimeFigureOut">
              <a:rPr lang="en-US" smtClean="0"/>
              <a:t>8/24/20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CA80A1-497D-4102-8FDC-331017B42D6C}" type="slidenum">
              <a:rPr lang="en-US" smtClean="0"/>
              <a:t>‹#›</a:t>
            </a:fld>
            <a:endParaRPr lang="en-US"/>
          </a:p>
        </p:txBody>
      </p:sp>
    </p:spTree>
    <p:extLst>
      <p:ext uri="{BB962C8B-B14F-4D97-AF65-F5344CB8AC3E}">
        <p14:creationId xmlns:p14="http://schemas.microsoft.com/office/powerpoint/2010/main" val="41746633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3873" y="812800"/>
            <a:ext cx="2359342" cy="2844800"/>
          </a:xfrm>
        </p:spPr>
        <p:txBody>
          <a:bodyPr anchor="b"/>
          <a:lstStyle>
            <a:lvl1pPr>
              <a:defRPr sz="2560"/>
            </a:lvl1pPr>
          </a:lstStyle>
          <a:p>
            <a:r>
              <a:rPr lang="en-US"/>
              <a:t>Click to edit Master title style</a:t>
            </a:r>
            <a:endParaRPr lang="en-US" dirty="0"/>
          </a:p>
        </p:txBody>
      </p:sp>
      <p:sp>
        <p:nvSpPr>
          <p:cNvPr id="3" name="Picture Placeholder 2"/>
          <p:cNvSpPr>
            <a:spLocks noGrp="1" noChangeAspect="1"/>
          </p:cNvSpPr>
          <p:nvPr>
            <p:ph type="pic" idx="1"/>
          </p:nvPr>
        </p:nvSpPr>
        <p:spPr>
          <a:xfrm>
            <a:off x="3109913" y="1755425"/>
            <a:ext cx="3703320" cy="8664222"/>
          </a:xfrm>
        </p:spPr>
        <p:txBody>
          <a:bodyPr anchor="t"/>
          <a:lstStyle>
            <a:lvl1pPr marL="0" indent="0">
              <a:buNone/>
              <a:defRPr sz="2560"/>
            </a:lvl1pPr>
            <a:lvl2pPr marL="365760" indent="0">
              <a:buNone/>
              <a:defRPr sz="2240"/>
            </a:lvl2pPr>
            <a:lvl3pPr marL="731520" indent="0">
              <a:buNone/>
              <a:defRPr sz="1920"/>
            </a:lvl3pPr>
            <a:lvl4pPr marL="1097280" indent="0">
              <a:buNone/>
              <a:defRPr sz="1600"/>
            </a:lvl4pPr>
            <a:lvl5pPr marL="1463040" indent="0">
              <a:buNone/>
              <a:defRPr sz="1600"/>
            </a:lvl5pPr>
            <a:lvl6pPr marL="1828800" indent="0">
              <a:buNone/>
              <a:defRPr sz="1600"/>
            </a:lvl6pPr>
            <a:lvl7pPr marL="2194560" indent="0">
              <a:buNone/>
              <a:defRPr sz="1600"/>
            </a:lvl7pPr>
            <a:lvl8pPr marL="2560320" indent="0">
              <a:buNone/>
              <a:defRPr sz="1600"/>
            </a:lvl8pPr>
            <a:lvl9pPr marL="292608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03873" y="3657600"/>
            <a:ext cx="2359342" cy="6776156"/>
          </a:xfrm>
        </p:spPr>
        <p:txBody>
          <a:bodyPr/>
          <a:lstStyle>
            <a:lvl1pPr marL="0" indent="0">
              <a:buNone/>
              <a:defRPr sz="1280"/>
            </a:lvl1pPr>
            <a:lvl2pPr marL="365760" indent="0">
              <a:buNone/>
              <a:defRPr sz="1120"/>
            </a:lvl2pPr>
            <a:lvl3pPr marL="731520" indent="0">
              <a:buNone/>
              <a:defRPr sz="960"/>
            </a:lvl3pPr>
            <a:lvl4pPr marL="1097280" indent="0">
              <a:buNone/>
              <a:defRPr sz="800"/>
            </a:lvl4pPr>
            <a:lvl5pPr marL="1463040" indent="0">
              <a:buNone/>
              <a:defRPr sz="800"/>
            </a:lvl5pPr>
            <a:lvl6pPr marL="1828800" indent="0">
              <a:buNone/>
              <a:defRPr sz="800"/>
            </a:lvl6pPr>
            <a:lvl7pPr marL="2194560" indent="0">
              <a:buNone/>
              <a:defRPr sz="800"/>
            </a:lvl7pPr>
            <a:lvl8pPr marL="2560320" indent="0">
              <a:buNone/>
              <a:defRPr sz="800"/>
            </a:lvl8pPr>
            <a:lvl9pPr marL="2926080" indent="0">
              <a:buNone/>
              <a:defRPr sz="800"/>
            </a:lvl9pPr>
          </a:lstStyle>
          <a:p>
            <a:pPr lvl="0"/>
            <a:r>
              <a:rPr lang="en-US"/>
              <a:t>Click to edit Master text styles</a:t>
            </a:r>
          </a:p>
        </p:txBody>
      </p:sp>
      <p:sp>
        <p:nvSpPr>
          <p:cNvPr id="5" name="Date Placeholder 4"/>
          <p:cNvSpPr>
            <a:spLocks noGrp="1"/>
          </p:cNvSpPr>
          <p:nvPr>
            <p:ph type="dt" sz="half" idx="10"/>
          </p:nvPr>
        </p:nvSpPr>
        <p:spPr/>
        <p:txBody>
          <a:bodyPr/>
          <a:lstStyle/>
          <a:p>
            <a:fld id="{30D58FE0-E230-4537-92EE-7D012AA3A57E}" type="datetimeFigureOut">
              <a:rPr lang="en-US" smtClean="0"/>
              <a:t>8/24/20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CA80A1-497D-4102-8FDC-331017B42D6C}" type="slidenum">
              <a:rPr lang="en-US" smtClean="0"/>
              <a:t>‹#›</a:t>
            </a:fld>
            <a:endParaRPr lang="en-US"/>
          </a:p>
        </p:txBody>
      </p:sp>
    </p:spTree>
    <p:extLst>
      <p:ext uri="{BB962C8B-B14F-4D97-AF65-F5344CB8AC3E}">
        <p14:creationId xmlns:p14="http://schemas.microsoft.com/office/powerpoint/2010/main" val="32982285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02920" y="649114"/>
            <a:ext cx="6309360" cy="235655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02920" y="3245556"/>
            <a:ext cx="6309360" cy="773571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02920" y="11300181"/>
            <a:ext cx="1645920" cy="649111"/>
          </a:xfrm>
          <a:prstGeom prst="rect">
            <a:avLst/>
          </a:prstGeom>
        </p:spPr>
        <p:txBody>
          <a:bodyPr vert="horz" lIns="91440" tIns="45720" rIns="91440" bIns="45720" rtlCol="0" anchor="ctr"/>
          <a:lstStyle>
            <a:lvl1pPr algn="l">
              <a:defRPr sz="960">
                <a:solidFill>
                  <a:schemeClr val="tx1">
                    <a:tint val="75000"/>
                  </a:schemeClr>
                </a:solidFill>
              </a:defRPr>
            </a:lvl1pPr>
          </a:lstStyle>
          <a:p>
            <a:fld id="{30D58FE0-E230-4537-92EE-7D012AA3A57E}" type="datetimeFigureOut">
              <a:rPr lang="en-US" smtClean="0"/>
              <a:t>8/24/20</a:t>
            </a:fld>
            <a:endParaRPr lang="en-US"/>
          </a:p>
        </p:txBody>
      </p:sp>
      <p:sp>
        <p:nvSpPr>
          <p:cNvPr id="5" name="Footer Placeholder 4"/>
          <p:cNvSpPr>
            <a:spLocks noGrp="1"/>
          </p:cNvSpPr>
          <p:nvPr>
            <p:ph type="ftr" sz="quarter" idx="3"/>
          </p:nvPr>
        </p:nvSpPr>
        <p:spPr>
          <a:xfrm>
            <a:off x="2423160" y="11300181"/>
            <a:ext cx="2468880" cy="649111"/>
          </a:xfrm>
          <a:prstGeom prst="rect">
            <a:avLst/>
          </a:prstGeom>
        </p:spPr>
        <p:txBody>
          <a:bodyPr vert="horz" lIns="91440" tIns="45720" rIns="91440" bIns="45720" rtlCol="0" anchor="ctr"/>
          <a:lstStyle>
            <a:lvl1pPr algn="ctr">
              <a:defRPr sz="9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166360" y="11300181"/>
            <a:ext cx="1645920" cy="649111"/>
          </a:xfrm>
          <a:prstGeom prst="rect">
            <a:avLst/>
          </a:prstGeom>
        </p:spPr>
        <p:txBody>
          <a:bodyPr vert="horz" lIns="91440" tIns="45720" rIns="91440" bIns="45720" rtlCol="0" anchor="ctr"/>
          <a:lstStyle>
            <a:lvl1pPr algn="r">
              <a:defRPr sz="960">
                <a:solidFill>
                  <a:schemeClr val="tx1">
                    <a:tint val="75000"/>
                  </a:schemeClr>
                </a:solidFill>
              </a:defRPr>
            </a:lvl1pPr>
          </a:lstStyle>
          <a:p>
            <a:fld id="{EECA80A1-497D-4102-8FDC-331017B42D6C}" type="slidenum">
              <a:rPr lang="en-US" smtClean="0"/>
              <a:t>‹#›</a:t>
            </a:fld>
            <a:endParaRPr lang="en-US"/>
          </a:p>
        </p:txBody>
      </p:sp>
    </p:spTree>
    <p:extLst>
      <p:ext uri="{BB962C8B-B14F-4D97-AF65-F5344CB8AC3E}">
        <p14:creationId xmlns:p14="http://schemas.microsoft.com/office/powerpoint/2010/main" val="234344804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731520" rtl="0" eaLnBrk="1" latinLnBrk="0" hangingPunct="1">
        <a:lnSpc>
          <a:spcPct val="90000"/>
        </a:lnSpc>
        <a:spcBef>
          <a:spcPct val="0"/>
        </a:spcBef>
        <a:buNone/>
        <a:defRPr sz="3520" kern="1200">
          <a:solidFill>
            <a:schemeClr val="tx1"/>
          </a:solidFill>
          <a:latin typeface="+mj-lt"/>
          <a:ea typeface="+mj-ea"/>
          <a:cs typeface="+mj-cs"/>
        </a:defRPr>
      </a:lvl1pPr>
    </p:titleStyle>
    <p:bodyStyle>
      <a:lvl1pPr marL="182880" indent="-182880" algn="l" defTabSz="731520" rtl="0" eaLnBrk="1" latinLnBrk="0" hangingPunct="1">
        <a:lnSpc>
          <a:spcPct val="90000"/>
        </a:lnSpc>
        <a:spcBef>
          <a:spcPts val="800"/>
        </a:spcBef>
        <a:buFont typeface="Arial" panose="020B0604020202020204" pitchFamily="34" charset="0"/>
        <a:buChar char="•"/>
        <a:defRPr sz="2240" kern="1200">
          <a:solidFill>
            <a:schemeClr val="tx1"/>
          </a:solidFill>
          <a:latin typeface="+mn-lt"/>
          <a:ea typeface="+mn-ea"/>
          <a:cs typeface="+mn-cs"/>
        </a:defRPr>
      </a:lvl1pPr>
      <a:lvl2pPr marL="548640" indent="-182880" algn="l" defTabSz="731520" rtl="0" eaLnBrk="1" latinLnBrk="0" hangingPunct="1">
        <a:lnSpc>
          <a:spcPct val="90000"/>
        </a:lnSpc>
        <a:spcBef>
          <a:spcPts val="400"/>
        </a:spcBef>
        <a:buFont typeface="Arial" panose="020B0604020202020204" pitchFamily="34" charset="0"/>
        <a:buChar char="•"/>
        <a:defRPr sz="1920" kern="1200">
          <a:solidFill>
            <a:schemeClr val="tx1"/>
          </a:solidFill>
          <a:latin typeface="+mn-lt"/>
          <a:ea typeface="+mn-ea"/>
          <a:cs typeface="+mn-cs"/>
        </a:defRPr>
      </a:lvl2pPr>
      <a:lvl3pPr marL="914400" indent="-182880" algn="l" defTabSz="73152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3pPr>
      <a:lvl4pPr marL="128016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mn-lt"/>
          <a:ea typeface="+mn-ea"/>
          <a:cs typeface="+mn-cs"/>
        </a:defRPr>
      </a:lvl4pPr>
      <a:lvl5pPr marL="164592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mn-lt"/>
          <a:ea typeface="+mn-ea"/>
          <a:cs typeface="+mn-cs"/>
        </a:defRPr>
      </a:lvl5pPr>
      <a:lvl6pPr marL="201168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mn-lt"/>
          <a:ea typeface="+mn-ea"/>
          <a:cs typeface="+mn-cs"/>
        </a:defRPr>
      </a:lvl6pPr>
      <a:lvl7pPr marL="237744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mn-lt"/>
          <a:ea typeface="+mn-ea"/>
          <a:cs typeface="+mn-cs"/>
        </a:defRPr>
      </a:lvl7pPr>
      <a:lvl8pPr marL="274320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mn-lt"/>
          <a:ea typeface="+mn-ea"/>
          <a:cs typeface="+mn-cs"/>
        </a:defRPr>
      </a:lvl8pPr>
      <a:lvl9pPr marL="310896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mn-lt"/>
          <a:ea typeface="+mn-ea"/>
          <a:cs typeface="+mn-cs"/>
        </a:defRPr>
      </a:lvl9pPr>
    </p:bodyStyle>
    <p:otherStyle>
      <a:defPPr>
        <a:defRPr lang="en-US"/>
      </a:defPPr>
      <a:lvl1pPr marL="0" algn="l" defTabSz="731520" rtl="0" eaLnBrk="1" latinLnBrk="0" hangingPunct="1">
        <a:defRPr sz="1440" kern="1200">
          <a:solidFill>
            <a:schemeClr val="tx1"/>
          </a:solidFill>
          <a:latin typeface="+mn-lt"/>
          <a:ea typeface="+mn-ea"/>
          <a:cs typeface="+mn-cs"/>
        </a:defRPr>
      </a:lvl1pPr>
      <a:lvl2pPr marL="365760" algn="l" defTabSz="731520" rtl="0" eaLnBrk="1" latinLnBrk="0" hangingPunct="1">
        <a:defRPr sz="1440" kern="1200">
          <a:solidFill>
            <a:schemeClr val="tx1"/>
          </a:solidFill>
          <a:latin typeface="+mn-lt"/>
          <a:ea typeface="+mn-ea"/>
          <a:cs typeface="+mn-cs"/>
        </a:defRPr>
      </a:lvl2pPr>
      <a:lvl3pPr marL="731520" algn="l" defTabSz="731520" rtl="0" eaLnBrk="1" latinLnBrk="0" hangingPunct="1">
        <a:defRPr sz="1440" kern="1200">
          <a:solidFill>
            <a:schemeClr val="tx1"/>
          </a:solidFill>
          <a:latin typeface="+mn-lt"/>
          <a:ea typeface="+mn-ea"/>
          <a:cs typeface="+mn-cs"/>
        </a:defRPr>
      </a:lvl3pPr>
      <a:lvl4pPr marL="1097280" algn="l" defTabSz="731520" rtl="0" eaLnBrk="1" latinLnBrk="0" hangingPunct="1">
        <a:defRPr sz="1440" kern="1200">
          <a:solidFill>
            <a:schemeClr val="tx1"/>
          </a:solidFill>
          <a:latin typeface="+mn-lt"/>
          <a:ea typeface="+mn-ea"/>
          <a:cs typeface="+mn-cs"/>
        </a:defRPr>
      </a:lvl4pPr>
      <a:lvl5pPr marL="1463040" algn="l" defTabSz="731520" rtl="0" eaLnBrk="1" latinLnBrk="0" hangingPunct="1">
        <a:defRPr sz="1440" kern="1200">
          <a:solidFill>
            <a:schemeClr val="tx1"/>
          </a:solidFill>
          <a:latin typeface="+mn-lt"/>
          <a:ea typeface="+mn-ea"/>
          <a:cs typeface="+mn-cs"/>
        </a:defRPr>
      </a:lvl5pPr>
      <a:lvl6pPr marL="1828800" algn="l" defTabSz="731520" rtl="0" eaLnBrk="1" latinLnBrk="0" hangingPunct="1">
        <a:defRPr sz="1440" kern="1200">
          <a:solidFill>
            <a:schemeClr val="tx1"/>
          </a:solidFill>
          <a:latin typeface="+mn-lt"/>
          <a:ea typeface="+mn-ea"/>
          <a:cs typeface="+mn-cs"/>
        </a:defRPr>
      </a:lvl6pPr>
      <a:lvl7pPr marL="2194560" algn="l" defTabSz="731520" rtl="0" eaLnBrk="1" latinLnBrk="0" hangingPunct="1">
        <a:defRPr sz="1440" kern="1200">
          <a:solidFill>
            <a:schemeClr val="tx1"/>
          </a:solidFill>
          <a:latin typeface="+mn-lt"/>
          <a:ea typeface="+mn-ea"/>
          <a:cs typeface="+mn-cs"/>
        </a:defRPr>
      </a:lvl7pPr>
      <a:lvl8pPr marL="2560320" algn="l" defTabSz="731520" rtl="0" eaLnBrk="1" latinLnBrk="0" hangingPunct="1">
        <a:defRPr sz="1440" kern="1200">
          <a:solidFill>
            <a:schemeClr val="tx1"/>
          </a:solidFill>
          <a:latin typeface="+mn-lt"/>
          <a:ea typeface="+mn-ea"/>
          <a:cs typeface="+mn-cs"/>
        </a:defRPr>
      </a:lvl8pPr>
      <a:lvl9pPr marL="2926080" algn="l" defTabSz="731520" rtl="0" eaLnBrk="1" latinLnBrk="0" hangingPunct="1">
        <a:defRPr sz="14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0C440-ACC3-F249-8E96-A124DFD32F1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8D1E4F1-21D9-524F-A017-A739008532F5}"/>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EC47894C-E505-A641-A6B4-F9BB9BA5B9DA}"/>
              </a:ext>
            </a:extLst>
          </p:cNvPr>
          <p:cNvPicPr>
            <a:picLocks noChangeAspect="1"/>
          </p:cNvPicPr>
          <p:nvPr/>
        </p:nvPicPr>
        <p:blipFill>
          <a:blip r:embed="rId2"/>
          <a:stretch>
            <a:fillRect/>
          </a:stretch>
        </p:blipFill>
        <p:spPr>
          <a:xfrm>
            <a:off x="184150" y="342900"/>
            <a:ext cx="6718300" cy="11328400"/>
          </a:xfrm>
          <a:prstGeom prst="rect">
            <a:avLst/>
          </a:prstGeom>
        </p:spPr>
      </p:pic>
      <p:sp>
        <p:nvSpPr>
          <p:cNvPr id="5" name="Rectangle 4">
            <a:extLst>
              <a:ext uri="{FF2B5EF4-FFF2-40B4-BE49-F238E27FC236}">
                <a16:creationId xmlns:a16="http://schemas.microsoft.com/office/drawing/2014/main" id="{E45DA596-E5C4-1B4F-8E6A-C663F06BC907}"/>
              </a:ext>
            </a:extLst>
          </p:cNvPr>
          <p:cNvSpPr/>
          <p:nvPr/>
        </p:nvSpPr>
        <p:spPr>
          <a:xfrm>
            <a:off x="443230" y="2057400"/>
            <a:ext cx="1338580" cy="1651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4C2261CC-7B58-AE45-AB01-6F71FA023F1B}"/>
              </a:ext>
            </a:extLst>
          </p:cNvPr>
          <p:cNvSpPr txBox="1"/>
          <p:nvPr/>
        </p:nvSpPr>
        <p:spPr>
          <a:xfrm>
            <a:off x="901700" y="8940800"/>
            <a:ext cx="2755900" cy="430887"/>
          </a:xfrm>
          <a:prstGeom prst="rect">
            <a:avLst/>
          </a:prstGeom>
          <a:solidFill>
            <a:srgbClr val="EFEFEF"/>
          </a:solidFill>
        </p:spPr>
        <p:txBody>
          <a:bodyPr wrap="square" rtlCol="0">
            <a:spAutoFit/>
          </a:bodyPr>
          <a:lstStyle/>
          <a:p>
            <a:pPr algn="ctr"/>
            <a:r>
              <a:rPr lang="en-US" sz="1050" b="1" dirty="0">
                <a:latin typeface="Arial" panose="020B0604020202020204" pitchFamily="34" charset="0"/>
                <a:cs typeface="Arial" panose="020B0604020202020204" pitchFamily="34" charset="0"/>
              </a:rPr>
              <a:t>1         8          15         22          29</a:t>
            </a:r>
          </a:p>
          <a:p>
            <a:pPr algn="ctr"/>
            <a:r>
              <a:rPr lang="en-US" sz="1050" b="1" dirty="0">
                <a:latin typeface="Arial" panose="020B0604020202020204" pitchFamily="34" charset="0"/>
                <a:cs typeface="Arial" panose="020B0604020202020204" pitchFamily="34" charset="0"/>
              </a:rPr>
              <a:t>Day</a:t>
            </a:r>
          </a:p>
        </p:txBody>
      </p:sp>
      <p:sp>
        <p:nvSpPr>
          <p:cNvPr id="7" name="TextBox 6">
            <a:extLst>
              <a:ext uri="{FF2B5EF4-FFF2-40B4-BE49-F238E27FC236}">
                <a16:creationId xmlns:a16="http://schemas.microsoft.com/office/drawing/2014/main" id="{9BF45A5D-5C34-AD42-8C71-7DEF9987A6EC}"/>
              </a:ext>
            </a:extLst>
          </p:cNvPr>
          <p:cNvSpPr txBox="1"/>
          <p:nvPr/>
        </p:nvSpPr>
        <p:spPr>
          <a:xfrm>
            <a:off x="4318000" y="8940799"/>
            <a:ext cx="2609850" cy="430887"/>
          </a:xfrm>
          <a:prstGeom prst="rect">
            <a:avLst/>
          </a:prstGeom>
          <a:solidFill>
            <a:srgbClr val="EFEFEF"/>
          </a:solidFill>
        </p:spPr>
        <p:txBody>
          <a:bodyPr wrap="square" rtlCol="0">
            <a:spAutoFit/>
          </a:bodyPr>
          <a:lstStyle/>
          <a:p>
            <a:pPr algn="ctr"/>
            <a:r>
              <a:rPr lang="en-US" sz="1050" b="1" dirty="0">
                <a:latin typeface="Arial" panose="020B0604020202020204" pitchFamily="34" charset="0"/>
                <a:cs typeface="Arial" panose="020B0604020202020204" pitchFamily="34" charset="0"/>
              </a:rPr>
              <a:t>1         8          15         22          29</a:t>
            </a:r>
          </a:p>
          <a:p>
            <a:pPr algn="ctr"/>
            <a:r>
              <a:rPr lang="en-US" sz="1050" b="1" dirty="0">
                <a:latin typeface="Arial" panose="020B0604020202020204" pitchFamily="34" charset="0"/>
                <a:cs typeface="Arial" panose="020B0604020202020204" pitchFamily="34" charset="0"/>
              </a:rPr>
              <a:t>Day</a:t>
            </a:r>
          </a:p>
        </p:txBody>
      </p:sp>
    </p:spTree>
    <p:extLst>
      <p:ext uri="{BB962C8B-B14F-4D97-AF65-F5344CB8AC3E}">
        <p14:creationId xmlns:p14="http://schemas.microsoft.com/office/powerpoint/2010/main" val="36884851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0C440-ACC3-F249-8E96-A124DFD32F1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8D1E4F1-21D9-524F-A017-A739008532F5}"/>
              </a:ext>
            </a:extLst>
          </p:cNvPr>
          <p:cNvSpPr>
            <a:spLocks noGrp="1"/>
          </p:cNvSpPr>
          <p:nvPr>
            <p:ph idx="1"/>
          </p:nvPr>
        </p:nvSpPr>
        <p:spPr/>
        <p:txBody>
          <a:bodyPr/>
          <a:lstStyle/>
          <a:p>
            <a:endParaRPr lang="en-US"/>
          </a:p>
        </p:txBody>
      </p:sp>
      <p:sp>
        <p:nvSpPr>
          <p:cNvPr id="5" name="Rectangle 4">
            <a:extLst>
              <a:ext uri="{FF2B5EF4-FFF2-40B4-BE49-F238E27FC236}">
                <a16:creationId xmlns:a16="http://schemas.microsoft.com/office/drawing/2014/main" id="{E45DA596-E5C4-1B4F-8E6A-C663F06BC907}"/>
              </a:ext>
            </a:extLst>
          </p:cNvPr>
          <p:cNvSpPr/>
          <p:nvPr/>
        </p:nvSpPr>
        <p:spPr>
          <a:xfrm>
            <a:off x="443230" y="2057400"/>
            <a:ext cx="1338580" cy="1651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4C2261CC-7B58-AE45-AB01-6F71FA023F1B}"/>
              </a:ext>
            </a:extLst>
          </p:cNvPr>
          <p:cNvSpPr txBox="1"/>
          <p:nvPr/>
        </p:nvSpPr>
        <p:spPr>
          <a:xfrm>
            <a:off x="901700" y="8940800"/>
            <a:ext cx="2755900" cy="430887"/>
          </a:xfrm>
          <a:prstGeom prst="rect">
            <a:avLst/>
          </a:prstGeom>
          <a:solidFill>
            <a:srgbClr val="EFEFEF"/>
          </a:solidFill>
        </p:spPr>
        <p:txBody>
          <a:bodyPr wrap="square" rtlCol="0">
            <a:spAutoFit/>
          </a:bodyPr>
          <a:lstStyle/>
          <a:p>
            <a:pPr algn="ctr"/>
            <a:r>
              <a:rPr lang="en-US" sz="1050" b="1" dirty="0">
                <a:latin typeface="Arial" panose="020B0604020202020204" pitchFamily="34" charset="0"/>
                <a:cs typeface="Arial" panose="020B0604020202020204" pitchFamily="34" charset="0"/>
              </a:rPr>
              <a:t>1         8          15         22          29</a:t>
            </a:r>
          </a:p>
          <a:p>
            <a:pPr algn="ctr"/>
            <a:r>
              <a:rPr lang="en-US" sz="1050" b="1" dirty="0">
                <a:latin typeface="Arial" panose="020B0604020202020204" pitchFamily="34" charset="0"/>
                <a:cs typeface="Arial" panose="020B0604020202020204" pitchFamily="34" charset="0"/>
              </a:rPr>
              <a:t>Day</a:t>
            </a:r>
          </a:p>
        </p:txBody>
      </p:sp>
      <p:sp>
        <p:nvSpPr>
          <p:cNvPr id="7" name="TextBox 6">
            <a:extLst>
              <a:ext uri="{FF2B5EF4-FFF2-40B4-BE49-F238E27FC236}">
                <a16:creationId xmlns:a16="http://schemas.microsoft.com/office/drawing/2014/main" id="{9BF45A5D-5C34-AD42-8C71-7DEF9987A6EC}"/>
              </a:ext>
            </a:extLst>
          </p:cNvPr>
          <p:cNvSpPr txBox="1"/>
          <p:nvPr/>
        </p:nvSpPr>
        <p:spPr>
          <a:xfrm>
            <a:off x="4318000" y="8940799"/>
            <a:ext cx="2609850" cy="430887"/>
          </a:xfrm>
          <a:prstGeom prst="rect">
            <a:avLst/>
          </a:prstGeom>
          <a:solidFill>
            <a:srgbClr val="EFEFEF"/>
          </a:solidFill>
        </p:spPr>
        <p:txBody>
          <a:bodyPr wrap="square" rtlCol="0">
            <a:spAutoFit/>
          </a:bodyPr>
          <a:lstStyle/>
          <a:p>
            <a:pPr algn="ctr"/>
            <a:r>
              <a:rPr lang="en-US" sz="1050" b="1" dirty="0">
                <a:latin typeface="Arial" panose="020B0604020202020204" pitchFamily="34" charset="0"/>
                <a:cs typeface="Arial" panose="020B0604020202020204" pitchFamily="34" charset="0"/>
              </a:rPr>
              <a:t>1         8          15         22          29</a:t>
            </a:r>
          </a:p>
          <a:p>
            <a:pPr algn="ctr"/>
            <a:r>
              <a:rPr lang="en-US" sz="1050" b="1" dirty="0">
                <a:latin typeface="Arial" panose="020B0604020202020204" pitchFamily="34" charset="0"/>
                <a:cs typeface="Arial" panose="020B0604020202020204" pitchFamily="34" charset="0"/>
              </a:rPr>
              <a:t>Day</a:t>
            </a:r>
          </a:p>
        </p:txBody>
      </p:sp>
      <p:pic>
        <p:nvPicPr>
          <p:cNvPr id="8" name="Picture 7">
            <a:extLst>
              <a:ext uri="{FF2B5EF4-FFF2-40B4-BE49-F238E27FC236}">
                <a16:creationId xmlns:a16="http://schemas.microsoft.com/office/drawing/2014/main" id="{87125CB3-E197-2440-88FC-05F1EAE159CC}"/>
              </a:ext>
            </a:extLst>
          </p:cNvPr>
          <p:cNvPicPr>
            <a:picLocks noChangeAspect="1"/>
          </p:cNvPicPr>
          <p:nvPr/>
        </p:nvPicPr>
        <p:blipFill>
          <a:blip r:embed="rId2"/>
          <a:stretch>
            <a:fillRect/>
          </a:stretch>
        </p:blipFill>
        <p:spPr>
          <a:xfrm>
            <a:off x="298450" y="431800"/>
            <a:ext cx="6718300" cy="11328400"/>
          </a:xfrm>
          <a:prstGeom prst="rect">
            <a:avLst/>
          </a:prstGeom>
        </p:spPr>
      </p:pic>
      <p:sp>
        <p:nvSpPr>
          <p:cNvPr id="9" name="Rectangle 8">
            <a:extLst>
              <a:ext uri="{FF2B5EF4-FFF2-40B4-BE49-F238E27FC236}">
                <a16:creationId xmlns:a16="http://schemas.microsoft.com/office/drawing/2014/main" id="{25582B22-60EB-6A4B-A370-AC374140E459}"/>
              </a:ext>
            </a:extLst>
          </p:cNvPr>
          <p:cNvSpPr/>
          <p:nvPr/>
        </p:nvSpPr>
        <p:spPr>
          <a:xfrm>
            <a:off x="545465" y="2178050"/>
            <a:ext cx="1338580" cy="1651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EDB6BBA-5E55-0644-847F-891D8617AAB4}"/>
              </a:ext>
            </a:extLst>
          </p:cNvPr>
          <p:cNvSpPr/>
          <p:nvPr/>
        </p:nvSpPr>
        <p:spPr>
          <a:xfrm>
            <a:off x="1781810" y="8038393"/>
            <a:ext cx="1157333" cy="21297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D297BE2-0D85-7746-B27E-B1B088EAA774}"/>
              </a:ext>
            </a:extLst>
          </p:cNvPr>
          <p:cNvSpPr/>
          <p:nvPr/>
        </p:nvSpPr>
        <p:spPr>
          <a:xfrm>
            <a:off x="1781810" y="8594425"/>
            <a:ext cx="1157333" cy="21297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4DF8548-8AA5-1B47-8661-122B87E15A1C}"/>
              </a:ext>
            </a:extLst>
          </p:cNvPr>
          <p:cNvSpPr/>
          <p:nvPr/>
        </p:nvSpPr>
        <p:spPr>
          <a:xfrm>
            <a:off x="1781808" y="9110011"/>
            <a:ext cx="1157333" cy="21297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A63D2D9-2623-8543-BC19-CCFCB598A488}"/>
              </a:ext>
            </a:extLst>
          </p:cNvPr>
          <p:cNvSpPr/>
          <p:nvPr/>
        </p:nvSpPr>
        <p:spPr>
          <a:xfrm>
            <a:off x="1781809" y="8314092"/>
            <a:ext cx="1157333" cy="212977"/>
          </a:xfrm>
          <a:prstGeom prst="rect">
            <a:avLst/>
          </a:prstGeom>
          <a:solidFill>
            <a:srgbClr val="E7E7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D9127CC-FBE0-B841-9BC4-EA2D35E05EB7}"/>
              </a:ext>
            </a:extLst>
          </p:cNvPr>
          <p:cNvSpPr/>
          <p:nvPr/>
        </p:nvSpPr>
        <p:spPr>
          <a:xfrm>
            <a:off x="1781808" y="8850492"/>
            <a:ext cx="1157333" cy="212977"/>
          </a:xfrm>
          <a:prstGeom prst="rect">
            <a:avLst/>
          </a:prstGeom>
          <a:solidFill>
            <a:srgbClr val="E7E7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4567B417-DE60-1946-A313-98A2CBFB7C3C}"/>
              </a:ext>
            </a:extLst>
          </p:cNvPr>
          <p:cNvSpPr txBox="1"/>
          <p:nvPr/>
        </p:nvSpPr>
        <p:spPr>
          <a:xfrm>
            <a:off x="1781808" y="7988676"/>
            <a:ext cx="1066006" cy="307777"/>
          </a:xfrm>
          <a:prstGeom prst="rect">
            <a:avLst/>
          </a:prstGeom>
          <a:noFill/>
        </p:spPr>
        <p:txBody>
          <a:bodyPr wrap="square" rtlCol="0">
            <a:spAutoFit/>
          </a:bodyPr>
          <a:lstStyle/>
          <a:p>
            <a:r>
              <a:rPr lang="en-US" sz="1400" dirty="0">
                <a:latin typeface="Century Gothic" panose="020B0502020202020204" pitchFamily="34" charset="0"/>
              </a:rPr>
              <a:t>Day 1</a:t>
            </a:r>
          </a:p>
        </p:txBody>
      </p:sp>
      <p:sp>
        <p:nvSpPr>
          <p:cNvPr id="17" name="TextBox 16">
            <a:extLst>
              <a:ext uri="{FF2B5EF4-FFF2-40B4-BE49-F238E27FC236}">
                <a16:creationId xmlns:a16="http://schemas.microsoft.com/office/drawing/2014/main" id="{030A2DC6-B0E7-CB4F-99D5-14142E54B88C}"/>
              </a:ext>
            </a:extLst>
          </p:cNvPr>
          <p:cNvSpPr txBox="1"/>
          <p:nvPr/>
        </p:nvSpPr>
        <p:spPr>
          <a:xfrm>
            <a:off x="1781808" y="8272360"/>
            <a:ext cx="1066006" cy="307777"/>
          </a:xfrm>
          <a:prstGeom prst="rect">
            <a:avLst/>
          </a:prstGeom>
          <a:noFill/>
        </p:spPr>
        <p:txBody>
          <a:bodyPr wrap="square" rtlCol="0">
            <a:spAutoFit/>
          </a:bodyPr>
          <a:lstStyle/>
          <a:p>
            <a:r>
              <a:rPr lang="en-US" sz="1400" dirty="0">
                <a:latin typeface="Century Gothic" panose="020B0502020202020204" pitchFamily="34" charset="0"/>
              </a:rPr>
              <a:t>Day 8</a:t>
            </a:r>
          </a:p>
        </p:txBody>
      </p:sp>
      <p:sp>
        <p:nvSpPr>
          <p:cNvPr id="18" name="TextBox 17">
            <a:extLst>
              <a:ext uri="{FF2B5EF4-FFF2-40B4-BE49-F238E27FC236}">
                <a16:creationId xmlns:a16="http://schemas.microsoft.com/office/drawing/2014/main" id="{B5F72E6E-E6B7-4E47-92E2-932AFF83AD20}"/>
              </a:ext>
            </a:extLst>
          </p:cNvPr>
          <p:cNvSpPr txBox="1"/>
          <p:nvPr/>
        </p:nvSpPr>
        <p:spPr>
          <a:xfrm>
            <a:off x="1781808" y="8530130"/>
            <a:ext cx="1066006" cy="307777"/>
          </a:xfrm>
          <a:prstGeom prst="rect">
            <a:avLst/>
          </a:prstGeom>
          <a:noFill/>
        </p:spPr>
        <p:txBody>
          <a:bodyPr wrap="square" rtlCol="0">
            <a:spAutoFit/>
          </a:bodyPr>
          <a:lstStyle/>
          <a:p>
            <a:r>
              <a:rPr lang="en-US" sz="1400" dirty="0">
                <a:latin typeface="Century Gothic" panose="020B0502020202020204" pitchFamily="34" charset="0"/>
              </a:rPr>
              <a:t>Day 15</a:t>
            </a:r>
          </a:p>
        </p:txBody>
      </p:sp>
      <p:sp>
        <p:nvSpPr>
          <p:cNvPr id="19" name="TextBox 18">
            <a:extLst>
              <a:ext uri="{FF2B5EF4-FFF2-40B4-BE49-F238E27FC236}">
                <a16:creationId xmlns:a16="http://schemas.microsoft.com/office/drawing/2014/main" id="{5F0AB5EE-B773-6F4F-B150-A319A0F54CC8}"/>
              </a:ext>
            </a:extLst>
          </p:cNvPr>
          <p:cNvSpPr txBox="1"/>
          <p:nvPr/>
        </p:nvSpPr>
        <p:spPr>
          <a:xfrm>
            <a:off x="1786408" y="8803091"/>
            <a:ext cx="1066006" cy="307777"/>
          </a:xfrm>
          <a:prstGeom prst="rect">
            <a:avLst/>
          </a:prstGeom>
          <a:noFill/>
        </p:spPr>
        <p:txBody>
          <a:bodyPr wrap="square" rtlCol="0">
            <a:spAutoFit/>
          </a:bodyPr>
          <a:lstStyle/>
          <a:p>
            <a:r>
              <a:rPr lang="en-US" sz="1400" dirty="0">
                <a:latin typeface="Century Gothic" panose="020B0502020202020204" pitchFamily="34" charset="0"/>
              </a:rPr>
              <a:t>Day 22</a:t>
            </a:r>
          </a:p>
        </p:txBody>
      </p:sp>
      <p:sp>
        <p:nvSpPr>
          <p:cNvPr id="20" name="TextBox 19">
            <a:extLst>
              <a:ext uri="{FF2B5EF4-FFF2-40B4-BE49-F238E27FC236}">
                <a16:creationId xmlns:a16="http://schemas.microsoft.com/office/drawing/2014/main" id="{97E3B2E0-7DE1-3E4A-81CD-0E685733BBE0}"/>
              </a:ext>
            </a:extLst>
          </p:cNvPr>
          <p:cNvSpPr txBox="1"/>
          <p:nvPr/>
        </p:nvSpPr>
        <p:spPr>
          <a:xfrm>
            <a:off x="1791006" y="9051947"/>
            <a:ext cx="1066006" cy="307777"/>
          </a:xfrm>
          <a:prstGeom prst="rect">
            <a:avLst/>
          </a:prstGeom>
          <a:noFill/>
        </p:spPr>
        <p:txBody>
          <a:bodyPr wrap="square" rtlCol="0">
            <a:spAutoFit/>
          </a:bodyPr>
          <a:lstStyle/>
          <a:p>
            <a:r>
              <a:rPr lang="en-US" sz="1400" dirty="0">
                <a:latin typeface="Century Gothic" panose="020B0502020202020204" pitchFamily="34" charset="0"/>
              </a:rPr>
              <a:t>Day 29</a:t>
            </a:r>
          </a:p>
        </p:txBody>
      </p:sp>
    </p:spTree>
    <p:extLst>
      <p:ext uri="{BB962C8B-B14F-4D97-AF65-F5344CB8AC3E}">
        <p14:creationId xmlns:p14="http://schemas.microsoft.com/office/powerpoint/2010/main" val="38220303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064DC-FE40-5D4E-8339-E66E4BFAE13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72AD665-6E9C-684C-8CFB-51697EC19F16}"/>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964241FD-2BB4-A94C-8FF2-932874BE6B58}"/>
              </a:ext>
            </a:extLst>
          </p:cNvPr>
          <p:cNvPicPr>
            <a:picLocks noChangeAspect="1"/>
          </p:cNvPicPr>
          <p:nvPr/>
        </p:nvPicPr>
        <p:blipFill>
          <a:blip r:embed="rId2"/>
          <a:stretch>
            <a:fillRect/>
          </a:stretch>
        </p:blipFill>
        <p:spPr>
          <a:xfrm>
            <a:off x="266065" y="431800"/>
            <a:ext cx="6718300" cy="11328400"/>
          </a:xfrm>
          <a:prstGeom prst="rect">
            <a:avLst/>
          </a:prstGeom>
        </p:spPr>
      </p:pic>
      <p:sp>
        <p:nvSpPr>
          <p:cNvPr id="5" name="Rectangle 4">
            <a:extLst>
              <a:ext uri="{FF2B5EF4-FFF2-40B4-BE49-F238E27FC236}">
                <a16:creationId xmlns:a16="http://schemas.microsoft.com/office/drawing/2014/main" id="{8F4D46F1-5B1C-E94A-B1C0-F6B9783AEB6B}"/>
              </a:ext>
            </a:extLst>
          </p:cNvPr>
          <p:cNvSpPr/>
          <p:nvPr/>
        </p:nvSpPr>
        <p:spPr>
          <a:xfrm>
            <a:off x="545465" y="2178050"/>
            <a:ext cx="1338580" cy="1651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780C3C7C-8C6D-8043-8A26-B49F0AE284E6}"/>
              </a:ext>
            </a:extLst>
          </p:cNvPr>
          <p:cNvSpPr txBox="1"/>
          <p:nvPr/>
        </p:nvSpPr>
        <p:spPr>
          <a:xfrm>
            <a:off x="474345" y="6096000"/>
            <a:ext cx="6510020" cy="1815882"/>
          </a:xfrm>
          <a:prstGeom prst="rect">
            <a:avLst/>
          </a:prstGeom>
          <a:solidFill>
            <a:schemeClr val="bg1"/>
          </a:solidFill>
        </p:spPr>
        <p:txBody>
          <a:bodyPr wrap="square" rtlCol="0">
            <a:spAutoFit/>
          </a:bodyPr>
          <a:lstStyle/>
          <a:p>
            <a:r>
              <a:rPr lang="en-US" sz="1400" dirty="0"/>
              <a:t> 	The first case of coronavirus was reported on December 31, 2019 in Wuhan, China, since then there has been rapid growth in the number of cases, with nearly every country being affected by the virus. The first case of COVID-19 in the United States was reported on January 21, 2020. By Day 1 of enforced social distancing there were 1,301 cases and 38 deaths, by Day 8 there were 9,197 cases and 150 deaths, by Day 15 there were 68,211 cases and 1,027 deaths, and by Day 21 there were 215,003 cases and 5,102 deaths. As of Day 28 there are 393,782 confirmed cases and 12,692 deaths from the disease in the United States alone.</a:t>
            </a:r>
          </a:p>
        </p:txBody>
      </p:sp>
    </p:spTree>
    <p:extLst>
      <p:ext uri="{BB962C8B-B14F-4D97-AF65-F5344CB8AC3E}">
        <p14:creationId xmlns:p14="http://schemas.microsoft.com/office/powerpoint/2010/main" val="163620339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17093</TotalTime>
  <Words>163</Words>
  <Application>Microsoft Macintosh PowerPoint</Application>
  <PresentationFormat>Custom</PresentationFormat>
  <Paragraphs>14</Paragraphs>
  <Slides>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Arial</vt:lpstr>
      <vt:lpstr>Calibri</vt:lpstr>
      <vt:lpstr>Calibri Light</vt:lpstr>
      <vt:lpstr>Century Gothic</vt:lpstr>
      <vt:lpstr>Office Theme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SCIENTIFIC CITIZEN</dc:title>
  <dc:creator>Madison J Fansher</dc:creator>
  <cp:lastModifiedBy>Fansher, Madison</cp:lastModifiedBy>
  <cp:revision>86</cp:revision>
  <dcterms:created xsi:type="dcterms:W3CDTF">2019-06-13T14:10:45Z</dcterms:created>
  <dcterms:modified xsi:type="dcterms:W3CDTF">2020-08-24T20:54:54Z</dcterms:modified>
</cp:coreProperties>
</file>