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
  </p:notesMasterIdLst>
  <p:sldIdLst>
    <p:sldId id="290" r:id="rId2"/>
    <p:sldId id="291" r:id="rId3"/>
    <p:sldId id="293" r:id="rId4"/>
  </p:sldIdLst>
  <p:sldSz cx="7315200" cy="12192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dison J Fansher" initials="MJF" lastIdx="6" clrIdx="0">
    <p:extLst>
      <p:ext uri="{19B8F6BF-5375-455C-9EA6-DF929625EA0E}">
        <p15:presenceInfo xmlns:p15="http://schemas.microsoft.com/office/powerpoint/2012/main" userId="Madison J Fansh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EEEF"/>
    <a:srgbClr val="A40808"/>
    <a:srgbClr val="EBEBEB"/>
    <a:srgbClr val="DDDDDD"/>
    <a:srgbClr val="7E7E7E"/>
    <a:srgbClr val="F4914E"/>
    <a:srgbClr val="AA027A"/>
    <a:srgbClr val="00204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383" autoAdjust="0"/>
    <p:restoredTop sz="94591"/>
  </p:normalViewPr>
  <p:slideViewPr>
    <p:cSldViewPr snapToGrid="0">
      <p:cViewPr>
        <p:scale>
          <a:sx n="95" d="100"/>
          <a:sy n="95" d="100"/>
        </p:scale>
        <p:origin x="2968" y="-14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EA1C1E-DA64-4F26-818A-A6CA2E72306C}" type="datetimeFigureOut">
              <a:rPr lang="en-US" smtClean="0"/>
              <a:t>4/15/20</a:t>
            </a:fld>
            <a:endParaRPr lang="en-US"/>
          </a:p>
        </p:txBody>
      </p:sp>
      <p:sp>
        <p:nvSpPr>
          <p:cNvPr id="4" name="Slide Image Placeholder 3"/>
          <p:cNvSpPr>
            <a:spLocks noGrp="1" noRot="1" noChangeAspect="1"/>
          </p:cNvSpPr>
          <p:nvPr>
            <p:ph type="sldImg" idx="2"/>
          </p:nvPr>
        </p:nvSpPr>
        <p:spPr>
          <a:xfrm>
            <a:off x="2503488" y="1143000"/>
            <a:ext cx="18510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C4406A-56A4-4034-8266-DD84938D7871}" type="slidenum">
              <a:rPr lang="en-US" smtClean="0"/>
              <a:t>‹#›</a:t>
            </a:fld>
            <a:endParaRPr lang="en-US"/>
          </a:p>
        </p:txBody>
      </p:sp>
    </p:spTree>
    <p:extLst>
      <p:ext uri="{BB962C8B-B14F-4D97-AF65-F5344CB8AC3E}">
        <p14:creationId xmlns:p14="http://schemas.microsoft.com/office/powerpoint/2010/main" val="33575822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03488" y="1143000"/>
            <a:ext cx="1851025" cy="3086100"/>
          </a:xfrm>
        </p:spPr>
      </p:sp>
      <p:sp>
        <p:nvSpPr>
          <p:cNvPr id="3" name="Notes Placeholder 2"/>
          <p:cNvSpPr>
            <a:spLocks noGrp="1"/>
          </p:cNvSpPr>
          <p:nvPr>
            <p:ph type="body" idx="1"/>
          </p:nvPr>
        </p:nvSpPr>
        <p:spPr/>
        <p:txBody>
          <a:bodyPr/>
          <a:lstStyle/>
          <a:p>
            <a:r>
              <a:rPr lang="en-US" dirty="0"/>
              <a:t>Sample bias article #2</a:t>
            </a:r>
          </a:p>
        </p:txBody>
      </p:sp>
      <p:sp>
        <p:nvSpPr>
          <p:cNvPr id="4" name="Slide Number Placeholder 3"/>
          <p:cNvSpPr>
            <a:spLocks noGrp="1"/>
          </p:cNvSpPr>
          <p:nvPr>
            <p:ph type="sldNum" sz="quarter" idx="5"/>
          </p:nvPr>
        </p:nvSpPr>
        <p:spPr/>
        <p:txBody>
          <a:bodyPr/>
          <a:lstStyle/>
          <a:p>
            <a:fld id="{C2C4406A-56A4-4034-8266-DD84938D7871}" type="slidenum">
              <a:rPr lang="en-US" smtClean="0"/>
              <a:t>1</a:t>
            </a:fld>
            <a:endParaRPr lang="en-US"/>
          </a:p>
        </p:txBody>
      </p:sp>
    </p:spTree>
    <p:extLst>
      <p:ext uri="{BB962C8B-B14F-4D97-AF65-F5344CB8AC3E}">
        <p14:creationId xmlns:p14="http://schemas.microsoft.com/office/powerpoint/2010/main" val="2639091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03488" y="1143000"/>
            <a:ext cx="1851025" cy="3086100"/>
          </a:xfrm>
        </p:spPr>
      </p:sp>
      <p:sp>
        <p:nvSpPr>
          <p:cNvPr id="3" name="Notes Placeholder 2"/>
          <p:cNvSpPr>
            <a:spLocks noGrp="1"/>
          </p:cNvSpPr>
          <p:nvPr>
            <p:ph type="body" idx="1"/>
          </p:nvPr>
        </p:nvSpPr>
        <p:spPr/>
        <p:txBody>
          <a:bodyPr/>
          <a:lstStyle/>
          <a:p>
            <a:r>
              <a:rPr lang="en-US" dirty="0"/>
              <a:t>Sample bias article #2</a:t>
            </a:r>
          </a:p>
        </p:txBody>
      </p:sp>
      <p:sp>
        <p:nvSpPr>
          <p:cNvPr id="4" name="Slide Number Placeholder 3"/>
          <p:cNvSpPr>
            <a:spLocks noGrp="1"/>
          </p:cNvSpPr>
          <p:nvPr>
            <p:ph type="sldNum" sz="quarter" idx="5"/>
          </p:nvPr>
        </p:nvSpPr>
        <p:spPr/>
        <p:txBody>
          <a:bodyPr/>
          <a:lstStyle/>
          <a:p>
            <a:fld id="{C2C4406A-56A4-4034-8266-DD84938D7871}" type="slidenum">
              <a:rPr lang="en-US" smtClean="0"/>
              <a:t>2</a:t>
            </a:fld>
            <a:endParaRPr lang="en-US"/>
          </a:p>
        </p:txBody>
      </p:sp>
    </p:spTree>
    <p:extLst>
      <p:ext uri="{BB962C8B-B14F-4D97-AF65-F5344CB8AC3E}">
        <p14:creationId xmlns:p14="http://schemas.microsoft.com/office/powerpoint/2010/main" val="8137319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03488" y="1143000"/>
            <a:ext cx="1851025" cy="3086100"/>
          </a:xfrm>
        </p:spPr>
      </p:sp>
      <p:sp>
        <p:nvSpPr>
          <p:cNvPr id="3" name="Notes Placeholder 2"/>
          <p:cNvSpPr>
            <a:spLocks noGrp="1"/>
          </p:cNvSpPr>
          <p:nvPr>
            <p:ph type="body" idx="1"/>
          </p:nvPr>
        </p:nvSpPr>
        <p:spPr/>
        <p:txBody>
          <a:bodyPr/>
          <a:lstStyle/>
          <a:p>
            <a:r>
              <a:rPr lang="en-US" dirty="0"/>
              <a:t>Sample bias article #2</a:t>
            </a:r>
          </a:p>
        </p:txBody>
      </p:sp>
      <p:sp>
        <p:nvSpPr>
          <p:cNvPr id="4" name="Slide Number Placeholder 3"/>
          <p:cNvSpPr>
            <a:spLocks noGrp="1"/>
          </p:cNvSpPr>
          <p:nvPr>
            <p:ph type="sldNum" sz="quarter" idx="5"/>
          </p:nvPr>
        </p:nvSpPr>
        <p:spPr/>
        <p:txBody>
          <a:bodyPr/>
          <a:lstStyle/>
          <a:p>
            <a:fld id="{C2C4406A-56A4-4034-8266-DD84938D7871}" type="slidenum">
              <a:rPr lang="en-US" smtClean="0"/>
              <a:t>3</a:t>
            </a:fld>
            <a:endParaRPr lang="en-US"/>
          </a:p>
        </p:txBody>
      </p:sp>
    </p:spTree>
    <p:extLst>
      <p:ext uri="{BB962C8B-B14F-4D97-AF65-F5344CB8AC3E}">
        <p14:creationId xmlns:p14="http://schemas.microsoft.com/office/powerpoint/2010/main" val="527895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8640" y="1995312"/>
            <a:ext cx="6217920" cy="4244622"/>
          </a:xfrm>
        </p:spPr>
        <p:txBody>
          <a:bodyPr anchor="b"/>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914400" y="6403623"/>
            <a:ext cx="5486400" cy="2943577"/>
          </a:xfrm>
        </p:spPr>
        <p:txBody>
          <a:bodyPr/>
          <a:lstStyle>
            <a:lvl1pPr marL="0" indent="0" algn="ctr">
              <a:buNone/>
              <a:defRPr sz="1920"/>
            </a:lvl1pPr>
            <a:lvl2pPr marL="365760" indent="0" algn="ctr">
              <a:buNone/>
              <a:defRPr sz="1600"/>
            </a:lvl2pPr>
            <a:lvl3pPr marL="731520" indent="0" algn="ctr">
              <a:buNone/>
              <a:defRPr sz="1440"/>
            </a:lvl3pPr>
            <a:lvl4pPr marL="1097280" indent="0" algn="ctr">
              <a:buNone/>
              <a:defRPr sz="1280"/>
            </a:lvl4pPr>
            <a:lvl5pPr marL="1463040" indent="0" algn="ctr">
              <a:buNone/>
              <a:defRPr sz="1280"/>
            </a:lvl5pPr>
            <a:lvl6pPr marL="1828800" indent="0" algn="ctr">
              <a:buNone/>
              <a:defRPr sz="1280"/>
            </a:lvl6pPr>
            <a:lvl7pPr marL="2194560" indent="0" algn="ctr">
              <a:buNone/>
              <a:defRPr sz="1280"/>
            </a:lvl7pPr>
            <a:lvl8pPr marL="2560320" indent="0" algn="ctr">
              <a:buNone/>
              <a:defRPr sz="1280"/>
            </a:lvl8pPr>
            <a:lvl9pPr marL="2926080" indent="0" algn="ctr">
              <a:buNone/>
              <a:defRPr sz="12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D58FE0-E230-4537-92EE-7D012AA3A57E}" type="datetimeFigureOut">
              <a:rPr lang="en-US" smtClean="0"/>
              <a:t>4/15/20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CA80A1-497D-4102-8FDC-331017B42D6C}" type="slidenum">
              <a:rPr lang="en-US" smtClean="0"/>
              <a:t>‹#›</a:t>
            </a:fld>
            <a:endParaRPr lang="en-US"/>
          </a:p>
        </p:txBody>
      </p:sp>
    </p:spTree>
    <p:extLst>
      <p:ext uri="{BB962C8B-B14F-4D97-AF65-F5344CB8AC3E}">
        <p14:creationId xmlns:p14="http://schemas.microsoft.com/office/powerpoint/2010/main" val="3101076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D58FE0-E230-4537-92EE-7D012AA3A57E}" type="datetimeFigureOut">
              <a:rPr lang="en-US" smtClean="0"/>
              <a:t>4/15/20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CA80A1-497D-4102-8FDC-331017B42D6C}" type="slidenum">
              <a:rPr lang="en-US" smtClean="0"/>
              <a:t>‹#›</a:t>
            </a:fld>
            <a:endParaRPr lang="en-US"/>
          </a:p>
        </p:txBody>
      </p:sp>
    </p:spTree>
    <p:extLst>
      <p:ext uri="{BB962C8B-B14F-4D97-AF65-F5344CB8AC3E}">
        <p14:creationId xmlns:p14="http://schemas.microsoft.com/office/powerpoint/2010/main" val="3545105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234940" y="649111"/>
            <a:ext cx="1577340" cy="1033215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02920" y="649111"/>
            <a:ext cx="4640580" cy="103321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D58FE0-E230-4537-92EE-7D012AA3A57E}" type="datetimeFigureOut">
              <a:rPr lang="en-US" smtClean="0"/>
              <a:t>4/15/20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CA80A1-497D-4102-8FDC-331017B42D6C}" type="slidenum">
              <a:rPr lang="en-US" smtClean="0"/>
              <a:t>‹#›</a:t>
            </a:fld>
            <a:endParaRPr lang="en-US"/>
          </a:p>
        </p:txBody>
      </p:sp>
    </p:spTree>
    <p:extLst>
      <p:ext uri="{BB962C8B-B14F-4D97-AF65-F5344CB8AC3E}">
        <p14:creationId xmlns:p14="http://schemas.microsoft.com/office/powerpoint/2010/main" val="3222450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D58FE0-E230-4537-92EE-7D012AA3A57E}" type="datetimeFigureOut">
              <a:rPr lang="en-US" smtClean="0"/>
              <a:t>4/15/20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CA80A1-497D-4102-8FDC-331017B42D6C}" type="slidenum">
              <a:rPr lang="en-US" smtClean="0"/>
              <a:t>‹#›</a:t>
            </a:fld>
            <a:endParaRPr lang="en-US"/>
          </a:p>
        </p:txBody>
      </p:sp>
    </p:spTree>
    <p:extLst>
      <p:ext uri="{BB962C8B-B14F-4D97-AF65-F5344CB8AC3E}">
        <p14:creationId xmlns:p14="http://schemas.microsoft.com/office/powerpoint/2010/main" val="3202584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99110" y="3039537"/>
            <a:ext cx="6309360" cy="5071532"/>
          </a:xfrm>
        </p:spPr>
        <p:txBody>
          <a:bodyPr anchor="b"/>
          <a:lstStyle>
            <a:lvl1pPr>
              <a:defRPr sz="4800"/>
            </a:lvl1pPr>
          </a:lstStyle>
          <a:p>
            <a:r>
              <a:rPr lang="en-US"/>
              <a:t>Click to edit Master title style</a:t>
            </a:r>
            <a:endParaRPr lang="en-US" dirty="0"/>
          </a:p>
        </p:txBody>
      </p:sp>
      <p:sp>
        <p:nvSpPr>
          <p:cNvPr id="3" name="Text Placeholder 2"/>
          <p:cNvSpPr>
            <a:spLocks noGrp="1"/>
          </p:cNvSpPr>
          <p:nvPr>
            <p:ph type="body" idx="1"/>
          </p:nvPr>
        </p:nvSpPr>
        <p:spPr>
          <a:xfrm>
            <a:off x="499110" y="8159048"/>
            <a:ext cx="6309360" cy="2666999"/>
          </a:xfrm>
        </p:spPr>
        <p:txBody>
          <a:bodyPr/>
          <a:lstStyle>
            <a:lvl1pPr marL="0" indent="0">
              <a:buNone/>
              <a:defRPr sz="1920">
                <a:solidFill>
                  <a:schemeClr val="tx1"/>
                </a:solidFill>
              </a:defRPr>
            </a:lvl1pPr>
            <a:lvl2pPr marL="365760" indent="0">
              <a:buNone/>
              <a:defRPr sz="1600">
                <a:solidFill>
                  <a:schemeClr val="tx1">
                    <a:tint val="75000"/>
                  </a:schemeClr>
                </a:solidFill>
              </a:defRPr>
            </a:lvl2pPr>
            <a:lvl3pPr marL="731520" indent="0">
              <a:buNone/>
              <a:defRPr sz="1440">
                <a:solidFill>
                  <a:schemeClr val="tx1">
                    <a:tint val="75000"/>
                  </a:schemeClr>
                </a:solidFill>
              </a:defRPr>
            </a:lvl3pPr>
            <a:lvl4pPr marL="1097280" indent="0">
              <a:buNone/>
              <a:defRPr sz="1280">
                <a:solidFill>
                  <a:schemeClr val="tx1">
                    <a:tint val="75000"/>
                  </a:schemeClr>
                </a:solidFill>
              </a:defRPr>
            </a:lvl4pPr>
            <a:lvl5pPr marL="1463040" indent="0">
              <a:buNone/>
              <a:defRPr sz="1280">
                <a:solidFill>
                  <a:schemeClr val="tx1">
                    <a:tint val="75000"/>
                  </a:schemeClr>
                </a:solidFill>
              </a:defRPr>
            </a:lvl5pPr>
            <a:lvl6pPr marL="1828800" indent="0">
              <a:buNone/>
              <a:defRPr sz="1280">
                <a:solidFill>
                  <a:schemeClr val="tx1">
                    <a:tint val="75000"/>
                  </a:schemeClr>
                </a:solidFill>
              </a:defRPr>
            </a:lvl6pPr>
            <a:lvl7pPr marL="2194560" indent="0">
              <a:buNone/>
              <a:defRPr sz="1280">
                <a:solidFill>
                  <a:schemeClr val="tx1">
                    <a:tint val="75000"/>
                  </a:schemeClr>
                </a:solidFill>
              </a:defRPr>
            </a:lvl7pPr>
            <a:lvl8pPr marL="2560320" indent="0">
              <a:buNone/>
              <a:defRPr sz="1280">
                <a:solidFill>
                  <a:schemeClr val="tx1">
                    <a:tint val="75000"/>
                  </a:schemeClr>
                </a:solidFill>
              </a:defRPr>
            </a:lvl8pPr>
            <a:lvl9pPr marL="2926080" indent="0">
              <a:buNone/>
              <a:defRPr sz="12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D58FE0-E230-4537-92EE-7D012AA3A57E}" type="datetimeFigureOut">
              <a:rPr lang="en-US" smtClean="0"/>
              <a:t>4/15/20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CA80A1-497D-4102-8FDC-331017B42D6C}" type="slidenum">
              <a:rPr lang="en-US" smtClean="0"/>
              <a:t>‹#›</a:t>
            </a:fld>
            <a:endParaRPr lang="en-US"/>
          </a:p>
        </p:txBody>
      </p:sp>
    </p:spTree>
    <p:extLst>
      <p:ext uri="{BB962C8B-B14F-4D97-AF65-F5344CB8AC3E}">
        <p14:creationId xmlns:p14="http://schemas.microsoft.com/office/powerpoint/2010/main" val="1226352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2920" y="3245556"/>
            <a:ext cx="3108960" cy="77357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703320" y="3245556"/>
            <a:ext cx="3108960" cy="77357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D58FE0-E230-4537-92EE-7D012AA3A57E}" type="datetimeFigureOut">
              <a:rPr lang="en-US" smtClean="0"/>
              <a:t>4/15/20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CA80A1-497D-4102-8FDC-331017B42D6C}" type="slidenum">
              <a:rPr lang="en-US" smtClean="0"/>
              <a:t>‹#›</a:t>
            </a:fld>
            <a:endParaRPr lang="en-US"/>
          </a:p>
        </p:txBody>
      </p:sp>
    </p:spTree>
    <p:extLst>
      <p:ext uri="{BB962C8B-B14F-4D97-AF65-F5344CB8AC3E}">
        <p14:creationId xmlns:p14="http://schemas.microsoft.com/office/powerpoint/2010/main" val="1866988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3873" y="649114"/>
            <a:ext cx="6309360" cy="2356556"/>
          </a:xfrm>
        </p:spPr>
        <p:txBody>
          <a:bodyPr/>
          <a:lstStyle/>
          <a:p>
            <a:r>
              <a:rPr lang="en-US"/>
              <a:t>Click to edit Master title style</a:t>
            </a:r>
            <a:endParaRPr lang="en-US" dirty="0"/>
          </a:p>
        </p:txBody>
      </p:sp>
      <p:sp>
        <p:nvSpPr>
          <p:cNvPr id="3" name="Text Placeholder 2"/>
          <p:cNvSpPr>
            <a:spLocks noGrp="1"/>
          </p:cNvSpPr>
          <p:nvPr>
            <p:ph type="body" idx="1"/>
          </p:nvPr>
        </p:nvSpPr>
        <p:spPr>
          <a:xfrm>
            <a:off x="503874" y="2988734"/>
            <a:ext cx="3094672" cy="1464732"/>
          </a:xfrm>
        </p:spPr>
        <p:txBody>
          <a:bodyPr anchor="b"/>
          <a:lstStyle>
            <a:lvl1pPr marL="0" indent="0">
              <a:buNone/>
              <a:defRPr sz="1920" b="1"/>
            </a:lvl1pPr>
            <a:lvl2pPr marL="365760" indent="0">
              <a:buNone/>
              <a:defRPr sz="1600" b="1"/>
            </a:lvl2pPr>
            <a:lvl3pPr marL="731520" indent="0">
              <a:buNone/>
              <a:defRPr sz="1440" b="1"/>
            </a:lvl3pPr>
            <a:lvl4pPr marL="1097280" indent="0">
              <a:buNone/>
              <a:defRPr sz="1280" b="1"/>
            </a:lvl4pPr>
            <a:lvl5pPr marL="1463040" indent="0">
              <a:buNone/>
              <a:defRPr sz="1280" b="1"/>
            </a:lvl5pPr>
            <a:lvl6pPr marL="1828800" indent="0">
              <a:buNone/>
              <a:defRPr sz="1280" b="1"/>
            </a:lvl6pPr>
            <a:lvl7pPr marL="2194560" indent="0">
              <a:buNone/>
              <a:defRPr sz="1280" b="1"/>
            </a:lvl7pPr>
            <a:lvl8pPr marL="2560320" indent="0">
              <a:buNone/>
              <a:defRPr sz="1280" b="1"/>
            </a:lvl8pPr>
            <a:lvl9pPr marL="2926080" indent="0">
              <a:buNone/>
              <a:defRPr sz="1280" b="1"/>
            </a:lvl9pPr>
          </a:lstStyle>
          <a:p>
            <a:pPr lvl="0"/>
            <a:r>
              <a:rPr lang="en-US"/>
              <a:t>Click to edit Master text styles</a:t>
            </a:r>
          </a:p>
        </p:txBody>
      </p:sp>
      <p:sp>
        <p:nvSpPr>
          <p:cNvPr id="4" name="Content Placeholder 3"/>
          <p:cNvSpPr>
            <a:spLocks noGrp="1"/>
          </p:cNvSpPr>
          <p:nvPr>
            <p:ph sz="half" idx="2"/>
          </p:nvPr>
        </p:nvSpPr>
        <p:spPr>
          <a:xfrm>
            <a:off x="503874" y="4453467"/>
            <a:ext cx="3094672" cy="65503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703320" y="2988734"/>
            <a:ext cx="3109913" cy="1464732"/>
          </a:xfrm>
        </p:spPr>
        <p:txBody>
          <a:bodyPr anchor="b"/>
          <a:lstStyle>
            <a:lvl1pPr marL="0" indent="0">
              <a:buNone/>
              <a:defRPr sz="1920" b="1"/>
            </a:lvl1pPr>
            <a:lvl2pPr marL="365760" indent="0">
              <a:buNone/>
              <a:defRPr sz="1600" b="1"/>
            </a:lvl2pPr>
            <a:lvl3pPr marL="731520" indent="0">
              <a:buNone/>
              <a:defRPr sz="1440" b="1"/>
            </a:lvl3pPr>
            <a:lvl4pPr marL="1097280" indent="0">
              <a:buNone/>
              <a:defRPr sz="1280" b="1"/>
            </a:lvl4pPr>
            <a:lvl5pPr marL="1463040" indent="0">
              <a:buNone/>
              <a:defRPr sz="1280" b="1"/>
            </a:lvl5pPr>
            <a:lvl6pPr marL="1828800" indent="0">
              <a:buNone/>
              <a:defRPr sz="1280" b="1"/>
            </a:lvl6pPr>
            <a:lvl7pPr marL="2194560" indent="0">
              <a:buNone/>
              <a:defRPr sz="1280" b="1"/>
            </a:lvl7pPr>
            <a:lvl8pPr marL="2560320" indent="0">
              <a:buNone/>
              <a:defRPr sz="1280" b="1"/>
            </a:lvl8pPr>
            <a:lvl9pPr marL="2926080" indent="0">
              <a:buNone/>
              <a:defRPr sz="1280" b="1"/>
            </a:lvl9pPr>
          </a:lstStyle>
          <a:p>
            <a:pPr lvl="0"/>
            <a:r>
              <a:rPr lang="en-US"/>
              <a:t>Click to edit Master text styles</a:t>
            </a:r>
          </a:p>
        </p:txBody>
      </p:sp>
      <p:sp>
        <p:nvSpPr>
          <p:cNvPr id="6" name="Content Placeholder 5"/>
          <p:cNvSpPr>
            <a:spLocks noGrp="1"/>
          </p:cNvSpPr>
          <p:nvPr>
            <p:ph sz="quarter" idx="4"/>
          </p:nvPr>
        </p:nvSpPr>
        <p:spPr>
          <a:xfrm>
            <a:off x="3703320" y="4453467"/>
            <a:ext cx="3109913" cy="65503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D58FE0-E230-4537-92EE-7D012AA3A57E}" type="datetimeFigureOut">
              <a:rPr lang="en-US" smtClean="0"/>
              <a:t>4/15/20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CA80A1-497D-4102-8FDC-331017B42D6C}" type="slidenum">
              <a:rPr lang="en-US" smtClean="0"/>
              <a:t>‹#›</a:t>
            </a:fld>
            <a:endParaRPr lang="en-US"/>
          </a:p>
        </p:txBody>
      </p:sp>
    </p:spTree>
    <p:extLst>
      <p:ext uri="{BB962C8B-B14F-4D97-AF65-F5344CB8AC3E}">
        <p14:creationId xmlns:p14="http://schemas.microsoft.com/office/powerpoint/2010/main" val="2417082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D58FE0-E230-4537-92EE-7D012AA3A57E}" type="datetimeFigureOut">
              <a:rPr lang="en-US" smtClean="0"/>
              <a:t>4/15/20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CA80A1-497D-4102-8FDC-331017B42D6C}" type="slidenum">
              <a:rPr lang="en-US" smtClean="0"/>
              <a:t>‹#›</a:t>
            </a:fld>
            <a:endParaRPr lang="en-US"/>
          </a:p>
        </p:txBody>
      </p:sp>
    </p:spTree>
    <p:extLst>
      <p:ext uri="{BB962C8B-B14F-4D97-AF65-F5344CB8AC3E}">
        <p14:creationId xmlns:p14="http://schemas.microsoft.com/office/powerpoint/2010/main" val="2072071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D58FE0-E230-4537-92EE-7D012AA3A57E}" type="datetimeFigureOut">
              <a:rPr lang="en-US" smtClean="0"/>
              <a:t>4/15/20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CA80A1-497D-4102-8FDC-331017B42D6C}" type="slidenum">
              <a:rPr lang="en-US" smtClean="0"/>
              <a:t>‹#›</a:t>
            </a:fld>
            <a:endParaRPr lang="en-US"/>
          </a:p>
        </p:txBody>
      </p:sp>
    </p:spTree>
    <p:extLst>
      <p:ext uri="{BB962C8B-B14F-4D97-AF65-F5344CB8AC3E}">
        <p14:creationId xmlns:p14="http://schemas.microsoft.com/office/powerpoint/2010/main" val="3003199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873" y="812800"/>
            <a:ext cx="2359342" cy="2844800"/>
          </a:xfrm>
        </p:spPr>
        <p:txBody>
          <a:bodyPr anchor="b"/>
          <a:lstStyle>
            <a:lvl1pPr>
              <a:defRPr sz="2560"/>
            </a:lvl1pPr>
          </a:lstStyle>
          <a:p>
            <a:r>
              <a:rPr lang="en-US"/>
              <a:t>Click to edit Master title style</a:t>
            </a:r>
            <a:endParaRPr lang="en-US" dirty="0"/>
          </a:p>
        </p:txBody>
      </p:sp>
      <p:sp>
        <p:nvSpPr>
          <p:cNvPr id="3" name="Content Placeholder 2"/>
          <p:cNvSpPr>
            <a:spLocks noGrp="1"/>
          </p:cNvSpPr>
          <p:nvPr>
            <p:ph idx="1"/>
          </p:nvPr>
        </p:nvSpPr>
        <p:spPr>
          <a:xfrm>
            <a:off x="3109913" y="1755425"/>
            <a:ext cx="3703320" cy="8664222"/>
          </a:xfrm>
        </p:spPr>
        <p:txBody>
          <a:bodyPr/>
          <a:lstStyle>
            <a:lvl1pPr>
              <a:defRPr sz="2560"/>
            </a:lvl1pPr>
            <a:lvl2pPr>
              <a:defRPr sz="2240"/>
            </a:lvl2pPr>
            <a:lvl3pPr>
              <a:defRPr sz="192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3873" y="3657600"/>
            <a:ext cx="2359342" cy="6776156"/>
          </a:xfrm>
        </p:spPr>
        <p:txBody>
          <a:bodyPr/>
          <a:lstStyle>
            <a:lvl1pPr marL="0" indent="0">
              <a:buNone/>
              <a:defRPr sz="1280"/>
            </a:lvl1pPr>
            <a:lvl2pPr marL="365760" indent="0">
              <a:buNone/>
              <a:defRPr sz="1120"/>
            </a:lvl2pPr>
            <a:lvl3pPr marL="731520" indent="0">
              <a:buNone/>
              <a:defRPr sz="960"/>
            </a:lvl3pPr>
            <a:lvl4pPr marL="1097280" indent="0">
              <a:buNone/>
              <a:defRPr sz="800"/>
            </a:lvl4pPr>
            <a:lvl5pPr marL="1463040" indent="0">
              <a:buNone/>
              <a:defRPr sz="800"/>
            </a:lvl5pPr>
            <a:lvl6pPr marL="1828800" indent="0">
              <a:buNone/>
              <a:defRPr sz="800"/>
            </a:lvl6pPr>
            <a:lvl7pPr marL="2194560" indent="0">
              <a:buNone/>
              <a:defRPr sz="800"/>
            </a:lvl7pPr>
            <a:lvl8pPr marL="2560320" indent="0">
              <a:buNone/>
              <a:defRPr sz="800"/>
            </a:lvl8pPr>
            <a:lvl9pPr marL="2926080" indent="0">
              <a:buNone/>
              <a:defRPr sz="800"/>
            </a:lvl9pPr>
          </a:lstStyle>
          <a:p>
            <a:pPr lvl="0"/>
            <a:r>
              <a:rPr lang="en-US"/>
              <a:t>Click to edit Master text styles</a:t>
            </a:r>
          </a:p>
        </p:txBody>
      </p:sp>
      <p:sp>
        <p:nvSpPr>
          <p:cNvPr id="5" name="Date Placeholder 4"/>
          <p:cNvSpPr>
            <a:spLocks noGrp="1"/>
          </p:cNvSpPr>
          <p:nvPr>
            <p:ph type="dt" sz="half" idx="10"/>
          </p:nvPr>
        </p:nvSpPr>
        <p:spPr/>
        <p:txBody>
          <a:bodyPr/>
          <a:lstStyle/>
          <a:p>
            <a:fld id="{30D58FE0-E230-4537-92EE-7D012AA3A57E}" type="datetimeFigureOut">
              <a:rPr lang="en-US" smtClean="0"/>
              <a:t>4/15/20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CA80A1-497D-4102-8FDC-331017B42D6C}" type="slidenum">
              <a:rPr lang="en-US" smtClean="0"/>
              <a:t>‹#›</a:t>
            </a:fld>
            <a:endParaRPr lang="en-US"/>
          </a:p>
        </p:txBody>
      </p:sp>
    </p:spTree>
    <p:extLst>
      <p:ext uri="{BB962C8B-B14F-4D97-AF65-F5344CB8AC3E}">
        <p14:creationId xmlns:p14="http://schemas.microsoft.com/office/powerpoint/2010/main" val="4174663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873" y="812800"/>
            <a:ext cx="2359342" cy="2844800"/>
          </a:xfrm>
        </p:spPr>
        <p:txBody>
          <a:bodyPr anchor="b"/>
          <a:lstStyle>
            <a:lvl1pPr>
              <a:defRPr sz="2560"/>
            </a:lvl1pPr>
          </a:lstStyle>
          <a:p>
            <a:r>
              <a:rPr lang="en-US"/>
              <a:t>Click to edit Master title style</a:t>
            </a:r>
            <a:endParaRPr lang="en-US" dirty="0"/>
          </a:p>
        </p:txBody>
      </p:sp>
      <p:sp>
        <p:nvSpPr>
          <p:cNvPr id="3" name="Picture Placeholder 2"/>
          <p:cNvSpPr>
            <a:spLocks noGrp="1" noChangeAspect="1"/>
          </p:cNvSpPr>
          <p:nvPr>
            <p:ph type="pic" idx="1"/>
          </p:nvPr>
        </p:nvSpPr>
        <p:spPr>
          <a:xfrm>
            <a:off x="3109913" y="1755425"/>
            <a:ext cx="3703320" cy="8664222"/>
          </a:xfrm>
        </p:spPr>
        <p:txBody>
          <a:bodyPr anchor="t"/>
          <a:lstStyle>
            <a:lvl1pPr marL="0" indent="0">
              <a:buNone/>
              <a:defRPr sz="2560"/>
            </a:lvl1pPr>
            <a:lvl2pPr marL="365760" indent="0">
              <a:buNone/>
              <a:defRPr sz="2240"/>
            </a:lvl2pPr>
            <a:lvl3pPr marL="731520" indent="0">
              <a:buNone/>
              <a:defRPr sz="1920"/>
            </a:lvl3pPr>
            <a:lvl4pPr marL="1097280" indent="0">
              <a:buNone/>
              <a:defRPr sz="1600"/>
            </a:lvl4pPr>
            <a:lvl5pPr marL="1463040" indent="0">
              <a:buNone/>
              <a:defRPr sz="1600"/>
            </a:lvl5pPr>
            <a:lvl6pPr marL="1828800" indent="0">
              <a:buNone/>
              <a:defRPr sz="1600"/>
            </a:lvl6pPr>
            <a:lvl7pPr marL="2194560" indent="0">
              <a:buNone/>
              <a:defRPr sz="1600"/>
            </a:lvl7pPr>
            <a:lvl8pPr marL="2560320" indent="0">
              <a:buNone/>
              <a:defRPr sz="1600"/>
            </a:lvl8pPr>
            <a:lvl9pPr marL="292608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03873" y="3657600"/>
            <a:ext cx="2359342" cy="6776156"/>
          </a:xfrm>
        </p:spPr>
        <p:txBody>
          <a:bodyPr/>
          <a:lstStyle>
            <a:lvl1pPr marL="0" indent="0">
              <a:buNone/>
              <a:defRPr sz="1280"/>
            </a:lvl1pPr>
            <a:lvl2pPr marL="365760" indent="0">
              <a:buNone/>
              <a:defRPr sz="1120"/>
            </a:lvl2pPr>
            <a:lvl3pPr marL="731520" indent="0">
              <a:buNone/>
              <a:defRPr sz="960"/>
            </a:lvl3pPr>
            <a:lvl4pPr marL="1097280" indent="0">
              <a:buNone/>
              <a:defRPr sz="800"/>
            </a:lvl4pPr>
            <a:lvl5pPr marL="1463040" indent="0">
              <a:buNone/>
              <a:defRPr sz="800"/>
            </a:lvl5pPr>
            <a:lvl6pPr marL="1828800" indent="0">
              <a:buNone/>
              <a:defRPr sz="800"/>
            </a:lvl6pPr>
            <a:lvl7pPr marL="2194560" indent="0">
              <a:buNone/>
              <a:defRPr sz="800"/>
            </a:lvl7pPr>
            <a:lvl8pPr marL="2560320" indent="0">
              <a:buNone/>
              <a:defRPr sz="800"/>
            </a:lvl8pPr>
            <a:lvl9pPr marL="2926080" indent="0">
              <a:buNone/>
              <a:defRPr sz="800"/>
            </a:lvl9pPr>
          </a:lstStyle>
          <a:p>
            <a:pPr lvl="0"/>
            <a:r>
              <a:rPr lang="en-US"/>
              <a:t>Click to edit Master text styles</a:t>
            </a:r>
          </a:p>
        </p:txBody>
      </p:sp>
      <p:sp>
        <p:nvSpPr>
          <p:cNvPr id="5" name="Date Placeholder 4"/>
          <p:cNvSpPr>
            <a:spLocks noGrp="1"/>
          </p:cNvSpPr>
          <p:nvPr>
            <p:ph type="dt" sz="half" idx="10"/>
          </p:nvPr>
        </p:nvSpPr>
        <p:spPr/>
        <p:txBody>
          <a:bodyPr/>
          <a:lstStyle/>
          <a:p>
            <a:fld id="{30D58FE0-E230-4537-92EE-7D012AA3A57E}" type="datetimeFigureOut">
              <a:rPr lang="en-US" smtClean="0"/>
              <a:t>4/15/20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CA80A1-497D-4102-8FDC-331017B42D6C}" type="slidenum">
              <a:rPr lang="en-US" smtClean="0"/>
              <a:t>‹#›</a:t>
            </a:fld>
            <a:endParaRPr lang="en-US"/>
          </a:p>
        </p:txBody>
      </p:sp>
    </p:spTree>
    <p:extLst>
      <p:ext uri="{BB962C8B-B14F-4D97-AF65-F5344CB8AC3E}">
        <p14:creationId xmlns:p14="http://schemas.microsoft.com/office/powerpoint/2010/main" val="3298228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2920" y="649114"/>
            <a:ext cx="6309360" cy="235655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02920" y="3245556"/>
            <a:ext cx="6309360" cy="77357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02920" y="11300181"/>
            <a:ext cx="1645920" cy="649111"/>
          </a:xfrm>
          <a:prstGeom prst="rect">
            <a:avLst/>
          </a:prstGeom>
        </p:spPr>
        <p:txBody>
          <a:bodyPr vert="horz" lIns="91440" tIns="45720" rIns="91440" bIns="45720" rtlCol="0" anchor="ctr"/>
          <a:lstStyle>
            <a:lvl1pPr algn="l">
              <a:defRPr sz="960">
                <a:solidFill>
                  <a:schemeClr val="tx1">
                    <a:tint val="75000"/>
                  </a:schemeClr>
                </a:solidFill>
              </a:defRPr>
            </a:lvl1pPr>
          </a:lstStyle>
          <a:p>
            <a:fld id="{30D58FE0-E230-4537-92EE-7D012AA3A57E}" type="datetimeFigureOut">
              <a:rPr lang="en-US" smtClean="0"/>
              <a:t>4/15/20</a:t>
            </a:fld>
            <a:endParaRPr lang="en-US"/>
          </a:p>
        </p:txBody>
      </p:sp>
      <p:sp>
        <p:nvSpPr>
          <p:cNvPr id="5" name="Footer Placeholder 4"/>
          <p:cNvSpPr>
            <a:spLocks noGrp="1"/>
          </p:cNvSpPr>
          <p:nvPr>
            <p:ph type="ftr" sz="quarter" idx="3"/>
          </p:nvPr>
        </p:nvSpPr>
        <p:spPr>
          <a:xfrm>
            <a:off x="2423160" y="11300181"/>
            <a:ext cx="2468880" cy="649111"/>
          </a:xfrm>
          <a:prstGeom prst="rect">
            <a:avLst/>
          </a:prstGeom>
        </p:spPr>
        <p:txBody>
          <a:bodyPr vert="horz" lIns="91440" tIns="45720" rIns="91440" bIns="45720" rtlCol="0" anchor="ctr"/>
          <a:lstStyle>
            <a:lvl1pPr algn="ctr">
              <a:defRPr sz="9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166360" y="11300181"/>
            <a:ext cx="1645920" cy="649111"/>
          </a:xfrm>
          <a:prstGeom prst="rect">
            <a:avLst/>
          </a:prstGeom>
        </p:spPr>
        <p:txBody>
          <a:bodyPr vert="horz" lIns="91440" tIns="45720" rIns="91440" bIns="45720" rtlCol="0" anchor="ctr"/>
          <a:lstStyle>
            <a:lvl1pPr algn="r">
              <a:defRPr sz="960">
                <a:solidFill>
                  <a:schemeClr val="tx1">
                    <a:tint val="75000"/>
                  </a:schemeClr>
                </a:solidFill>
              </a:defRPr>
            </a:lvl1pPr>
          </a:lstStyle>
          <a:p>
            <a:fld id="{EECA80A1-497D-4102-8FDC-331017B42D6C}" type="slidenum">
              <a:rPr lang="en-US" smtClean="0"/>
              <a:t>‹#›</a:t>
            </a:fld>
            <a:endParaRPr lang="en-US"/>
          </a:p>
        </p:txBody>
      </p:sp>
    </p:spTree>
    <p:extLst>
      <p:ext uri="{BB962C8B-B14F-4D97-AF65-F5344CB8AC3E}">
        <p14:creationId xmlns:p14="http://schemas.microsoft.com/office/powerpoint/2010/main" val="234344804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731520" rtl="0" eaLnBrk="1" latinLnBrk="0" hangingPunct="1">
        <a:lnSpc>
          <a:spcPct val="90000"/>
        </a:lnSpc>
        <a:spcBef>
          <a:spcPct val="0"/>
        </a:spcBef>
        <a:buNone/>
        <a:defRPr sz="3520" kern="1200">
          <a:solidFill>
            <a:schemeClr val="tx1"/>
          </a:solidFill>
          <a:latin typeface="+mj-lt"/>
          <a:ea typeface="+mj-ea"/>
          <a:cs typeface="+mj-cs"/>
        </a:defRPr>
      </a:lvl1pPr>
    </p:titleStyle>
    <p:bodyStyle>
      <a:lvl1pPr marL="182880" indent="-182880" algn="l" defTabSz="731520" rtl="0" eaLnBrk="1" latinLnBrk="0" hangingPunct="1">
        <a:lnSpc>
          <a:spcPct val="90000"/>
        </a:lnSpc>
        <a:spcBef>
          <a:spcPts val="800"/>
        </a:spcBef>
        <a:buFont typeface="Arial" panose="020B0604020202020204" pitchFamily="34" charset="0"/>
        <a:buChar char="•"/>
        <a:defRPr sz="2240" kern="1200">
          <a:solidFill>
            <a:schemeClr val="tx1"/>
          </a:solidFill>
          <a:latin typeface="+mn-lt"/>
          <a:ea typeface="+mn-ea"/>
          <a:cs typeface="+mn-cs"/>
        </a:defRPr>
      </a:lvl1pPr>
      <a:lvl2pPr marL="548640" indent="-182880" algn="l" defTabSz="731520" rtl="0" eaLnBrk="1" latinLnBrk="0" hangingPunct="1">
        <a:lnSpc>
          <a:spcPct val="90000"/>
        </a:lnSpc>
        <a:spcBef>
          <a:spcPts val="400"/>
        </a:spcBef>
        <a:buFont typeface="Arial" panose="020B0604020202020204" pitchFamily="34" charset="0"/>
        <a:buChar char="•"/>
        <a:defRPr sz="1920" kern="1200">
          <a:solidFill>
            <a:schemeClr val="tx1"/>
          </a:solidFill>
          <a:latin typeface="+mn-lt"/>
          <a:ea typeface="+mn-ea"/>
          <a:cs typeface="+mn-cs"/>
        </a:defRPr>
      </a:lvl2pPr>
      <a:lvl3pPr marL="914400" indent="-182880" algn="l" defTabSz="73152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3pPr>
      <a:lvl4pPr marL="128016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4pPr>
      <a:lvl5pPr marL="164592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5pPr>
      <a:lvl6pPr marL="201168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6pPr>
      <a:lvl7pPr marL="237744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7pPr>
      <a:lvl8pPr marL="274320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8pPr>
      <a:lvl9pPr marL="310896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9pPr>
    </p:bodyStyle>
    <p:otherStyle>
      <a:defPPr>
        <a:defRPr lang="en-US"/>
      </a:defPPr>
      <a:lvl1pPr marL="0" algn="l" defTabSz="731520" rtl="0" eaLnBrk="1" latinLnBrk="0" hangingPunct="1">
        <a:defRPr sz="1440" kern="1200">
          <a:solidFill>
            <a:schemeClr val="tx1"/>
          </a:solidFill>
          <a:latin typeface="+mn-lt"/>
          <a:ea typeface="+mn-ea"/>
          <a:cs typeface="+mn-cs"/>
        </a:defRPr>
      </a:lvl1pPr>
      <a:lvl2pPr marL="365760" algn="l" defTabSz="731520" rtl="0" eaLnBrk="1" latinLnBrk="0" hangingPunct="1">
        <a:defRPr sz="1440" kern="1200">
          <a:solidFill>
            <a:schemeClr val="tx1"/>
          </a:solidFill>
          <a:latin typeface="+mn-lt"/>
          <a:ea typeface="+mn-ea"/>
          <a:cs typeface="+mn-cs"/>
        </a:defRPr>
      </a:lvl2pPr>
      <a:lvl3pPr marL="731520" algn="l" defTabSz="731520" rtl="0" eaLnBrk="1" latinLnBrk="0" hangingPunct="1">
        <a:defRPr sz="1440" kern="1200">
          <a:solidFill>
            <a:schemeClr val="tx1"/>
          </a:solidFill>
          <a:latin typeface="+mn-lt"/>
          <a:ea typeface="+mn-ea"/>
          <a:cs typeface="+mn-cs"/>
        </a:defRPr>
      </a:lvl3pPr>
      <a:lvl4pPr marL="1097280" algn="l" defTabSz="731520" rtl="0" eaLnBrk="1" latinLnBrk="0" hangingPunct="1">
        <a:defRPr sz="1440" kern="1200">
          <a:solidFill>
            <a:schemeClr val="tx1"/>
          </a:solidFill>
          <a:latin typeface="+mn-lt"/>
          <a:ea typeface="+mn-ea"/>
          <a:cs typeface="+mn-cs"/>
        </a:defRPr>
      </a:lvl4pPr>
      <a:lvl5pPr marL="1463040" algn="l" defTabSz="731520" rtl="0" eaLnBrk="1" latinLnBrk="0" hangingPunct="1">
        <a:defRPr sz="1440" kern="1200">
          <a:solidFill>
            <a:schemeClr val="tx1"/>
          </a:solidFill>
          <a:latin typeface="+mn-lt"/>
          <a:ea typeface="+mn-ea"/>
          <a:cs typeface="+mn-cs"/>
        </a:defRPr>
      </a:lvl5pPr>
      <a:lvl6pPr marL="1828800" algn="l" defTabSz="731520" rtl="0" eaLnBrk="1" latinLnBrk="0" hangingPunct="1">
        <a:defRPr sz="1440" kern="1200">
          <a:solidFill>
            <a:schemeClr val="tx1"/>
          </a:solidFill>
          <a:latin typeface="+mn-lt"/>
          <a:ea typeface="+mn-ea"/>
          <a:cs typeface="+mn-cs"/>
        </a:defRPr>
      </a:lvl6pPr>
      <a:lvl7pPr marL="2194560" algn="l" defTabSz="731520" rtl="0" eaLnBrk="1" latinLnBrk="0" hangingPunct="1">
        <a:defRPr sz="1440" kern="1200">
          <a:solidFill>
            <a:schemeClr val="tx1"/>
          </a:solidFill>
          <a:latin typeface="+mn-lt"/>
          <a:ea typeface="+mn-ea"/>
          <a:cs typeface="+mn-cs"/>
        </a:defRPr>
      </a:lvl7pPr>
      <a:lvl8pPr marL="2560320" algn="l" defTabSz="731520" rtl="0" eaLnBrk="1" latinLnBrk="0" hangingPunct="1">
        <a:defRPr sz="1440" kern="1200">
          <a:solidFill>
            <a:schemeClr val="tx1"/>
          </a:solidFill>
          <a:latin typeface="+mn-lt"/>
          <a:ea typeface="+mn-ea"/>
          <a:cs typeface="+mn-cs"/>
        </a:defRPr>
      </a:lvl8pPr>
      <a:lvl9pPr marL="2926080" algn="l" defTabSz="731520" rtl="0" eaLnBrk="1" latinLnBrk="0" hangingPunct="1">
        <a:defRPr sz="14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tiff"/><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ubtitle 2">
            <a:extLst>
              <a:ext uri="{FF2B5EF4-FFF2-40B4-BE49-F238E27FC236}">
                <a16:creationId xmlns:a16="http://schemas.microsoft.com/office/drawing/2014/main" id="{D58DC948-88B6-4563-B174-11E31AA51347}"/>
              </a:ext>
            </a:extLst>
          </p:cNvPr>
          <p:cNvSpPr txBox="1">
            <a:spLocks/>
          </p:cNvSpPr>
          <p:nvPr/>
        </p:nvSpPr>
        <p:spPr>
          <a:xfrm>
            <a:off x="536476" y="4705261"/>
            <a:ext cx="6242239" cy="4812803"/>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lnSpc>
                <a:spcPct val="100000"/>
              </a:lnSpc>
            </a:pPr>
            <a:endParaRPr lang="en-US" sz="1100" b="1" dirty="0">
              <a:latin typeface="Century Gothic" panose="020B0502020202020204" pitchFamily="34" charset="0"/>
              <a:cs typeface="Arial" panose="020B0604020202020204" pitchFamily="34" charset="0"/>
            </a:endParaRPr>
          </a:p>
        </p:txBody>
      </p:sp>
      <p:sp>
        <p:nvSpPr>
          <p:cNvPr id="7" name="Subtitle 2">
            <a:extLst>
              <a:ext uri="{FF2B5EF4-FFF2-40B4-BE49-F238E27FC236}">
                <a16:creationId xmlns:a16="http://schemas.microsoft.com/office/drawing/2014/main" id="{6C74623F-0D5A-4C84-B050-5866D8764456}"/>
              </a:ext>
            </a:extLst>
          </p:cNvPr>
          <p:cNvSpPr txBox="1">
            <a:spLocks/>
          </p:cNvSpPr>
          <p:nvPr/>
        </p:nvSpPr>
        <p:spPr>
          <a:xfrm>
            <a:off x="536478" y="4705262"/>
            <a:ext cx="6242239" cy="4812803"/>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1200" dirty="0">
              <a:latin typeface="+mj-lt"/>
            </a:endParaRPr>
          </a:p>
        </p:txBody>
      </p:sp>
      <p:sp>
        <p:nvSpPr>
          <p:cNvPr id="2" name="Title 1">
            <a:extLst>
              <a:ext uri="{FF2B5EF4-FFF2-40B4-BE49-F238E27FC236}">
                <a16:creationId xmlns:a16="http://schemas.microsoft.com/office/drawing/2014/main" id="{8B72B224-E69C-4931-A44F-339E3A304B19}"/>
              </a:ext>
            </a:extLst>
          </p:cNvPr>
          <p:cNvSpPr>
            <a:spLocks noGrp="1"/>
          </p:cNvSpPr>
          <p:nvPr>
            <p:ph type="ctrTitle"/>
          </p:nvPr>
        </p:nvSpPr>
        <p:spPr>
          <a:xfrm>
            <a:off x="-461309" y="6826"/>
            <a:ext cx="5143500" cy="849488"/>
          </a:xfrm>
        </p:spPr>
        <p:txBody>
          <a:bodyPr>
            <a:normAutofit/>
          </a:bodyPr>
          <a:lstStyle/>
          <a:p>
            <a:r>
              <a:rPr lang="en-US" sz="3600" b="1" dirty="0">
                <a:latin typeface="Batang" panose="02030600000101010101" pitchFamily="18" charset="-127"/>
                <a:ea typeface="Batang" panose="02030600000101010101" pitchFamily="18" charset="-127"/>
              </a:rPr>
              <a:t>Scientific Citizen</a:t>
            </a:r>
          </a:p>
        </p:txBody>
      </p:sp>
      <p:sp>
        <p:nvSpPr>
          <p:cNvPr id="5" name="TextBox 4">
            <a:extLst>
              <a:ext uri="{FF2B5EF4-FFF2-40B4-BE49-F238E27FC236}">
                <a16:creationId xmlns:a16="http://schemas.microsoft.com/office/drawing/2014/main" id="{C20AE4D3-8AFC-45F7-81A5-79379BF84A3F}"/>
              </a:ext>
            </a:extLst>
          </p:cNvPr>
          <p:cNvSpPr txBox="1"/>
          <p:nvPr/>
        </p:nvSpPr>
        <p:spPr>
          <a:xfrm>
            <a:off x="536476" y="857940"/>
            <a:ext cx="6550125" cy="276999"/>
          </a:xfrm>
          <a:prstGeom prst="rect">
            <a:avLst/>
          </a:prstGeom>
          <a:solidFill>
            <a:schemeClr val="bg1"/>
          </a:solidFill>
          <a:ln>
            <a:noFill/>
          </a:ln>
        </p:spPr>
        <p:txBody>
          <a:bodyPr wrap="square" rtlCol="0">
            <a:spAutoFit/>
          </a:bodyPr>
          <a:lstStyle/>
          <a:p>
            <a:r>
              <a:rPr lang="en-US" sz="1200" b="1" dirty="0">
                <a:latin typeface="Century Gothic" panose="020B0502020202020204" pitchFamily="34" charset="0"/>
                <a:ea typeface="Batang" panose="02030600000101010101" pitchFamily="18" charset="-127"/>
              </a:rPr>
              <a:t>Home	 	Local		 World	     Latest		Subscribe		About Us</a:t>
            </a:r>
          </a:p>
        </p:txBody>
      </p:sp>
      <p:sp>
        <p:nvSpPr>
          <p:cNvPr id="8" name="Rectangle 7">
            <a:extLst>
              <a:ext uri="{FF2B5EF4-FFF2-40B4-BE49-F238E27FC236}">
                <a16:creationId xmlns:a16="http://schemas.microsoft.com/office/drawing/2014/main" id="{97FE3F3D-D317-4881-80E6-9876E7DD4E27}"/>
              </a:ext>
            </a:extLst>
          </p:cNvPr>
          <p:cNvSpPr/>
          <p:nvPr/>
        </p:nvSpPr>
        <p:spPr>
          <a:xfrm>
            <a:off x="277900" y="1239005"/>
            <a:ext cx="6759389" cy="855171"/>
          </a:xfrm>
          <a:prstGeom prst="rect">
            <a:avLst/>
          </a:prstGeom>
        </p:spPr>
        <p:txBody>
          <a:bodyPr wrap="square">
            <a:spAutoFit/>
          </a:bodyPr>
          <a:lstStyle/>
          <a:p>
            <a:pPr>
              <a:lnSpc>
                <a:spcPct val="115000"/>
              </a:lnSpc>
            </a:pPr>
            <a:r>
              <a:rPr lang="en-US" sz="2400" b="1" dirty="0">
                <a:latin typeface="Century Gothic" panose="020B0502020202020204" pitchFamily="34" charset="0"/>
                <a:ea typeface="Arial" panose="020B0604020202020204" pitchFamily="34" charset="0"/>
                <a:cs typeface="Times New Roman" panose="02020603050405020304" pitchFamily="18" charset="0"/>
              </a:rPr>
              <a:t>An Update on COVID-19 in the United States</a:t>
            </a:r>
          </a:p>
          <a:p>
            <a:pPr>
              <a:lnSpc>
                <a:spcPct val="115000"/>
              </a:lnSpc>
            </a:pPr>
            <a:r>
              <a:rPr lang="en-US" sz="1000" dirty="0">
                <a:latin typeface="Century Gothic" panose="020B0502020202020204" pitchFamily="34" charset="0"/>
                <a:ea typeface="Arial" panose="020B0604020202020204" pitchFamily="34" charset="0"/>
                <a:cs typeface="Times New Roman" panose="02020603050405020304" pitchFamily="18" charset="0"/>
              </a:rPr>
              <a:t>Author: </a:t>
            </a:r>
            <a:r>
              <a:rPr lang="en-US" sz="1000" b="1" dirty="0">
                <a:latin typeface="Century Gothic" panose="020B0502020202020204" pitchFamily="34" charset="0"/>
                <a:ea typeface="Arial" panose="020B0604020202020204" pitchFamily="34" charset="0"/>
                <a:cs typeface="Times New Roman" panose="02020603050405020304" pitchFamily="18" charset="0"/>
              </a:rPr>
              <a:t>Richard Owens</a:t>
            </a:r>
          </a:p>
          <a:p>
            <a:pPr>
              <a:lnSpc>
                <a:spcPct val="115000"/>
              </a:lnSpc>
            </a:pPr>
            <a:r>
              <a:rPr lang="en-US" sz="1000" dirty="0">
                <a:latin typeface="Century Gothic" panose="020B0502020202020204" pitchFamily="34" charset="0"/>
                <a:ea typeface="Arial" panose="020B0604020202020204" pitchFamily="34" charset="0"/>
                <a:cs typeface="Times New Roman" panose="02020603050405020304" pitchFamily="18" charset="0"/>
              </a:rPr>
              <a:t>Published March 27, 2020</a:t>
            </a:r>
          </a:p>
        </p:txBody>
      </p:sp>
      <p:pic>
        <p:nvPicPr>
          <p:cNvPr id="4100" name="Picture 4" descr="Image result for buildings illustration free">
            <a:extLst>
              <a:ext uri="{FF2B5EF4-FFF2-40B4-BE49-F238E27FC236}">
                <a16:creationId xmlns:a16="http://schemas.microsoft.com/office/drawing/2014/main" id="{C53694DF-A4FE-4A9D-981E-CD7E1C20C7E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2861" b="43564"/>
          <a:stretch/>
        </p:blipFill>
        <p:spPr bwMode="auto">
          <a:xfrm>
            <a:off x="4931000" y="83652"/>
            <a:ext cx="2155600" cy="732747"/>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Connector 11">
            <a:extLst>
              <a:ext uri="{FF2B5EF4-FFF2-40B4-BE49-F238E27FC236}">
                <a16:creationId xmlns:a16="http://schemas.microsoft.com/office/drawing/2014/main" id="{3A46E09C-5930-41F2-8731-A01A10FC18F3}"/>
              </a:ext>
            </a:extLst>
          </p:cNvPr>
          <p:cNvCxnSpPr>
            <a:cxnSpLocks/>
          </p:cNvCxnSpPr>
          <p:nvPr/>
        </p:nvCxnSpPr>
        <p:spPr>
          <a:xfrm>
            <a:off x="228597" y="856314"/>
            <a:ext cx="6857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CAE9DB64-60B1-4BF6-975C-D5CDD19BB6BF}"/>
              </a:ext>
            </a:extLst>
          </p:cNvPr>
          <p:cNvSpPr/>
          <p:nvPr/>
        </p:nvSpPr>
        <p:spPr>
          <a:xfrm>
            <a:off x="228601" y="26294"/>
            <a:ext cx="6867487" cy="79010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Title 1">
            <a:extLst>
              <a:ext uri="{FF2B5EF4-FFF2-40B4-BE49-F238E27FC236}">
                <a16:creationId xmlns:a16="http://schemas.microsoft.com/office/drawing/2014/main" id="{41E865E6-1799-4617-ADE3-89EC601E7D3D}"/>
              </a:ext>
            </a:extLst>
          </p:cNvPr>
          <p:cNvSpPr txBox="1">
            <a:spLocks/>
          </p:cNvSpPr>
          <p:nvPr/>
        </p:nvSpPr>
        <p:spPr>
          <a:xfrm>
            <a:off x="1085843" y="6826"/>
            <a:ext cx="5143500" cy="849488"/>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US" sz="2800" dirty="0">
                <a:solidFill>
                  <a:schemeClr val="bg1"/>
                </a:solidFill>
                <a:latin typeface="Matura MT Script Capitals" panose="03020802060602070202" pitchFamily="66" charset="77"/>
                <a:ea typeface="Batang" panose="02030600000101010101" pitchFamily="18" charset="-127"/>
              </a:rPr>
              <a:t>Scientific Citizen</a:t>
            </a:r>
          </a:p>
        </p:txBody>
      </p:sp>
      <p:sp>
        <p:nvSpPr>
          <p:cNvPr id="3" name="Rectangle 2">
            <a:extLst>
              <a:ext uri="{FF2B5EF4-FFF2-40B4-BE49-F238E27FC236}">
                <a16:creationId xmlns:a16="http://schemas.microsoft.com/office/drawing/2014/main" id="{215659A6-876C-474D-94F0-BA698B448B13}"/>
              </a:ext>
            </a:extLst>
          </p:cNvPr>
          <p:cNvSpPr/>
          <p:nvPr/>
        </p:nvSpPr>
        <p:spPr>
          <a:xfrm>
            <a:off x="277900" y="4255085"/>
            <a:ext cx="6829587" cy="4524315"/>
          </a:xfrm>
          <a:prstGeom prst="rect">
            <a:avLst/>
          </a:prstGeom>
        </p:spPr>
        <p:txBody>
          <a:bodyPr wrap="square" numCol="1" spcCol="457200">
            <a:spAutoFit/>
          </a:bodyPr>
          <a:lstStyle/>
          <a:p>
            <a:r>
              <a:rPr lang="en-US" sz="1600" dirty="0">
                <a:solidFill>
                  <a:srgbClr val="222222"/>
                </a:solidFill>
              </a:rPr>
              <a:t>	</a:t>
            </a:r>
            <a:r>
              <a:rPr lang="en-US" sz="3200" b="1" dirty="0">
                <a:solidFill>
                  <a:srgbClr val="222222"/>
                </a:solidFill>
              </a:rPr>
              <a:t>T</a:t>
            </a:r>
            <a:r>
              <a:rPr lang="en-US" sz="1600" dirty="0">
                <a:solidFill>
                  <a:srgbClr val="222222"/>
                </a:solidFill>
              </a:rPr>
              <a:t>he number of confirmed cases of the novel coronavirus has increased dramatically in the United States during the past two weeks. Many state governments and private businesses are taking precautionary measures to slow the spread of the disease. Some of these measures include cancelling large events such as music festivals, sporting events, and parades, as well as closing public K-12 schools and Universities. </a:t>
            </a:r>
          </a:p>
          <a:p>
            <a:r>
              <a:rPr lang="en-US" sz="1600" dirty="0">
                <a:solidFill>
                  <a:srgbClr val="222222"/>
                </a:solidFill>
              </a:rPr>
              <a:t>	The first case of coronavirus was reported on December 31, 2019 in Wuhan, China, since then there has been rapid growth in the number of cases, with nearly every country being affected by the virus. The first case of COVID-19 in the United States was reported on January 21, 2020. By February 29</a:t>
            </a:r>
            <a:r>
              <a:rPr lang="en-US" sz="1600" baseline="30000" dirty="0">
                <a:solidFill>
                  <a:srgbClr val="222222"/>
                </a:solidFill>
              </a:rPr>
              <a:t>th</a:t>
            </a:r>
            <a:r>
              <a:rPr lang="en-US" sz="1600" dirty="0">
                <a:solidFill>
                  <a:srgbClr val="222222"/>
                </a:solidFill>
              </a:rPr>
              <a:t> there were 68 cases and 1 death, by March 6th there were 319 cases and 15 deaths, by March 13</a:t>
            </a:r>
            <a:r>
              <a:rPr lang="en-US" sz="1600" baseline="30000" dirty="0">
                <a:solidFill>
                  <a:srgbClr val="222222"/>
                </a:solidFill>
              </a:rPr>
              <a:t>th</a:t>
            </a:r>
            <a:r>
              <a:rPr lang="en-US" sz="1600" dirty="0">
                <a:solidFill>
                  <a:srgbClr val="222222"/>
                </a:solidFill>
              </a:rPr>
              <a:t> there were 2,183 cases and 48 deaths, and by March 20</a:t>
            </a:r>
            <a:r>
              <a:rPr lang="en-US" sz="1600" baseline="30000" dirty="0">
                <a:solidFill>
                  <a:srgbClr val="222222"/>
                </a:solidFill>
              </a:rPr>
              <a:t>th</a:t>
            </a:r>
            <a:r>
              <a:rPr lang="en-US" sz="1600" dirty="0">
                <a:solidFill>
                  <a:srgbClr val="222222"/>
                </a:solidFill>
              </a:rPr>
              <a:t> there were 19,367 cases and 255 deaths. As of March 27th there are 96,968 confirmed cases and 1,477 deaths from the disease in the United States alone. </a:t>
            </a:r>
            <a:endParaRPr lang="en-US" sz="1600" b="1" dirty="0">
              <a:solidFill>
                <a:srgbClr val="222222"/>
              </a:solidFill>
            </a:endParaRPr>
          </a:p>
          <a:p>
            <a:r>
              <a:rPr lang="en-US" sz="1600" b="1" dirty="0">
                <a:solidFill>
                  <a:srgbClr val="222222"/>
                </a:solidFill>
              </a:rPr>
              <a:t>	</a:t>
            </a:r>
            <a:r>
              <a:rPr lang="en-US" sz="1600" dirty="0">
                <a:solidFill>
                  <a:srgbClr val="222222"/>
                </a:solidFill>
              </a:rPr>
              <a:t>Government officials hope that encouraging citizens to take preventative measures, such as frequent hand washing and limiting close contact, will reduce the spread of the disease. </a:t>
            </a:r>
            <a:endParaRPr lang="en-US" sz="1600" dirty="0"/>
          </a:p>
        </p:txBody>
      </p:sp>
      <p:pic>
        <p:nvPicPr>
          <p:cNvPr id="18" name="Picture 17">
            <a:extLst>
              <a:ext uri="{FF2B5EF4-FFF2-40B4-BE49-F238E27FC236}">
                <a16:creationId xmlns:a16="http://schemas.microsoft.com/office/drawing/2014/main" id="{99819CC0-3F47-1E4F-B651-3A1C9D86EB54}"/>
              </a:ext>
            </a:extLst>
          </p:cNvPr>
          <p:cNvPicPr>
            <a:picLocks noChangeAspect="1"/>
          </p:cNvPicPr>
          <p:nvPr/>
        </p:nvPicPr>
        <p:blipFill rotWithShape="1">
          <a:blip r:embed="rId4"/>
          <a:srcRect t="11458"/>
          <a:stretch/>
        </p:blipFill>
        <p:spPr>
          <a:xfrm>
            <a:off x="228597" y="2195555"/>
            <a:ext cx="6878891" cy="2140552"/>
          </a:xfrm>
          <a:prstGeom prst="rect">
            <a:avLst/>
          </a:prstGeom>
        </p:spPr>
      </p:pic>
      <p:pic>
        <p:nvPicPr>
          <p:cNvPr id="17" name="Picture 16">
            <a:extLst>
              <a:ext uri="{FF2B5EF4-FFF2-40B4-BE49-F238E27FC236}">
                <a16:creationId xmlns:a16="http://schemas.microsoft.com/office/drawing/2014/main" id="{DAEBCE4B-328F-9148-9665-D6507370C90D}"/>
              </a:ext>
            </a:extLst>
          </p:cNvPr>
          <p:cNvPicPr>
            <a:picLocks noChangeAspect="1"/>
          </p:cNvPicPr>
          <p:nvPr/>
        </p:nvPicPr>
        <p:blipFill>
          <a:blip r:embed="rId5"/>
          <a:stretch>
            <a:fillRect/>
          </a:stretch>
        </p:blipFill>
        <p:spPr>
          <a:xfrm>
            <a:off x="1607811" y="8779399"/>
            <a:ext cx="4368615" cy="3023208"/>
          </a:xfrm>
          <a:prstGeom prst="rect">
            <a:avLst/>
          </a:prstGeom>
        </p:spPr>
      </p:pic>
    </p:spTree>
    <p:extLst>
      <p:ext uri="{BB962C8B-B14F-4D97-AF65-F5344CB8AC3E}">
        <p14:creationId xmlns:p14="http://schemas.microsoft.com/office/powerpoint/2010/main" val="1433304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ubtitle 2">
            <a:extLst>
              <a:ext uri="{FF2B5EF4-FFF2-40B4-BE49-F238E27FC236}">
                <a16:creationId xmlns:a16="http://schemas.microsoft.com/office/drawing/2014/main" id="{D58DC948-88B6-4563-B174-11E31AA51347}"/>
              </a:ext>
            </a:extLst>
          </p:cNvPr>
          <p:cNvSpPr txBox="1">
            <a:spLocks/>
          </p:cNvSpPr>
          <p:nvPr/>
        </p:nvSpPr>
        <p:spPr>
          <a:xfrm>
            <a:off x="536476" y="4705261"/>
            <a:ext cx="6242239" cy="4812803"/>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lnSpc>
                <a:spcPct val="100000"/>
              </a:lnSpc>
            </a:pPr>
            <a:endParaRPr lang="en-US" sz="1100" b="1" dirty="0">
              <a:latin typeface="Century Gothic" panose="020B0502020202020204" pitchFamily="34" charset="0"/>
              <a:cs typeface="Arial" panose="020B0604020202020204" pitchFamily="34" charset="0"/>
            </a:endParaRPr>
          </a:p>
        </p:txBody>
      </p:sp>
      <p:sp>
        <p:nvSpPr>
          <p:cNvPr id="7" name="Subtitle 2">
            <a:extLst>
              <a:ext uri="{FF2B5EF4-FFF2-40B4-BE49-F238E27FC236}">
                <a16:creationId xmlns:a16="http://schemas.microsoft.com/office/drawing/2014/main" id="{6C74623F-0D5A-4C84-B050-5866D8764456}"/>
              </a:ext>
            </a:extLst>
          </p:cNvPr>
          <p:cNvSpPr txBox="1">
            <a:spLocks/>
          </p:cNvSpPr>
          <p:nvPr/>
        </p:nvSpPr>
        <p:spPr>
          <a:xfrm>
            <a:off x="536478" y="4705262"/>
            <a:ext cx="6242239" cy="4812803"/>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1200" dirty="0">
              <a:latin typeface="+mj-lt"/>
            </a:endParaRPr>
          </a:p>
        </p:txBody>
      </p:sp>
      <p:sp>
        <p:nvSpPr>
          <p:cNvPr id="2" name="Title 1">
            <a:extLst>
              <a:ext uri="{FF2B5EF4-FFF2-40B4-BE49-F238E27FC236}">
                <a16:creationId xmlns:a16="http://schemas.microsoft.com/office/drawing/2014/main" id="{8B72B224-E69C-4931-A44F-339E3A304B19}"/>
              </a:ext>
            </a:extLst>
          </p:cNvPr>
          <p:cNvSpPr>
            <a:spLocks noGrp="1"/>
          </p:cNvSpPr>
          <p:nvPr>
            <p:ph type="ctrTitle"/>
          </p:nvPr>
        </p:nvSpPr>
        <p:spPr>
          <a:xfrm>
            <a:off x="-461309" y="6826"/>
            <a:ext cx="5143500" cy="849488"/>
          </a:xfrm>
        </p:spPr>
        <p:txBody>
          <a:bodyPr>
            <a:normAutofit/>
          </a:bodyPr>
          <a:lstStyle/>
          <a:p>
            <a:r>
              <a:rPr lang="en-US" sz="3600" b="1" dirty="0">
                <a:latin typeface="Batang" panose="02030600000101010101" pitchFamily="18" charset="-127"/>
                <a:ea typeface="Batang" panose="02030600000101010101" pitchFamily="18" charset="-127"/>
              </a:rPr>
              <a:t>Scientific Citizen</a:t>
            </a:r>
          </a:p>
        </p:txBody>
      </p:sp>
      <p:sp>
        <p:nvSpPr>
          <p:cNvPr id="5" name="TextBox 4">
            <a:extLst>
              <a:ext uri="{FF2B5EF4-FFF2-40B4-BE49-F238E27FC236}">
                <a16:creationId xmlns:a16="http://schemas.microsoft.com/office/drawing/2014/main" id="{C20AE4D3-8AFC-45F7-81A5-79379BF84A3F}"/>
              </a:ext>
            </a:extLst>
          </p:cNvPr>
          <p:cNvSpPr txBox="1"/>
          <p:nvPr/>
        </p:nvSpPr>
        <p:spPr>
          <a:xfrm>
            <a:off x="536476" y="857940"/>
            <a:ext cx="6550125" cy="276999"/>
          </a:xfrm>
          <a:prstGeom prst="rect">
            <a:avLst/>
          </a:prstGeom>
          <a:solidFill>
            <a:schemeClr val="bg1"/>
          </a:solidFill>
          <a:ln>
            <a:noFill/>
          </a:ln>
        </p:spPr>
        <p:txBody>
          <a:bodyPr wrap="square" rtlCol="0">
            <a:spAutoFit/>
          </a:bodyPr>
          <a:lstStyle/>
          <a:p>
            <a:r>
              <a:rPr lang="en-US" sz="1200" b="1" dirty="0">
                <a:latin typeface="Century Gothic" panose="020B0502020202020204" pitchFamily="34" charset="0"/>
                <a:ea typeface="Batang" panose="02030600000101010101" pitchFamily="18" charset="-127"/>
              </a:rPr>
              <a:t>Home	 	Local		 World	     Latest		Subscribe		About Us</a:t>
            </a:r>
          </a:p>
        </p:txBody>
      </p:sp>
      <p:sp>
        <p:nvSpPr>
          <p:cNvPr id="8" name="Rectangle 7">
            <a:extLst>
              <a:ext uri="{FF2B5EF4-FFF2-40B4-BE49-F238E27FC236}">
                <a16:creationId xmlns:a16="http://schemas.microsoft.com/office/drawing/2014/main" id="{97FE3F3D-D317-4881-80E6-9876E7DD4E27}"/>
              </a:ext>
            </a:extLst>
          </p:cNvPr>
          <p:cNvSpPr/>
          <p:nvPr/>
        </p:nvSpPr>
        <p:spPr>
          <a:xfrm>
            <a:off x="277900" y="1239005"/>
            <a:ext cx="6759389" cy="855171"/>
          </a:xfrm>
          <a:prstGeom prst="rect">
            <a:avLst/>
          </a:prstGeom>
        </p:spPr>
        <p:txBody>
          <a:bodyPr wrap="square">
            <a:spAutoFit/>
          </a:bodyPr>
          <a:lstStyle/>
          <a:p>
            <a:pPr>
              <a:lnSpc>
                <a:spcPct val="115000"/>
              </a:lnSpc>
            </a:pPr>
            <a:r>
              <a:rPr lang="en-US" sz="2400" b="1" dirty="0">
                <a:latin typeface="Century Gothic" panose="020B0502020202020204" pitchFamily="34" charset="0"/>
                <a:ea typeface="Arial" panose="020B0604020202020204" pitchFamily="34" charset="0"/>
                <a:cs typeface="Times New Roman" panose="02020603050405020304" pitchFamily="18" charset="0"/>
              </a:rPr>
              <a:t>An Update on COVID-19 in the United States</a:t>
            </a:r>
          </a:p>
          <a:p>
            <a:pPr>
              <a:lnSpc>
                <a:spcPct val="115000"/>
              </a:lnSpc>
            </a:pPr>
            <a:r>
              <a:rPr lang="en-US" sz="1000" dirty="0">
                <a:latin typeface="Century Gothic" panose="020B0502020202020204" pitchFamily="34" charset="0"/>
                <a:ea typeface="Arial" panose="020B0604020202020204" pitchFamily="34" charset="0"/>
                <a:cs typeface="Times New Roman" panose="02020603050405020304" pitchFamily="18" charset="0"/>
              </a:rPr>
              <a:t>Author: </a:t>
            </a:r>
            <a:r>
              <a:rPr lang="en-US" sz="1000" b="1" dirty="0">
                <a:latin typeface="Century Gothic" panose="020B0502020202020204" pitchFamily="34" charset="0"/>
                <a:ea typeface="Arial" panose="020B0604020202020204" pitchFamily="34" charset="0"/>
                <a:cs typeface="Times New Roman" panose="02020603050405020304" pitchFamily="18" charset="0"/>
              </a:rPr>
              <a:t>Richard Owens</a:t>
            </a:r>
          </a:p>
          <a:p>
            <a:pPr>
              <a:lnSpc>
                <a:spcPct val="115000"/>
              </a:lnSpc>
            </a:pPr>
            <a:r>
              <a:rPr lang="en-US" sz="1000" dirty="0">
                <a:latin typeface="Century Gothic" panose="020B0502020202020204" pitchFamily="34" charset="0"/>
                <a:ea typeface="Arial" panose="020B0604020202020204" pitchFamily="34" charset="0"/>
                <a:cs typeface="Times New Roman" panose="02020603050405020304" pitchFamily="18" charset="0"/>
              </a:rPr>
              <a:t>Published March 27, 2020</a:t>
            </a:r>
          </a:p>
        </p:txBody>
      </p:sp>
      <p:pic>
        <p:nvPicPr>
          <p:cNvPr id="4100" name="Picture 4" descr="Image result for buildings illustration free">
            <a:extLst>
              <a:ext uri="{FF2B5EF4-FFF2-40B4-BE49-F238E27FC236}">
                <a16:creationId xmlns:a16="http://schemas.microsoft.com/office/drawing/2014/main" id="{C53694DF-A4FE-4A9D-981E-CD7E1C20C7E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2861" b="43564"/>
          <a:stretch/>
        </p:blipFill>
        <p:spPr bwMode="auto">
          <a:xfrm>
            <a:off x="4931000" y="83652"/>
            <a:ext cx="2155600" cy="732747"/>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Connector 11">
            <a:extLst>
              <a:ext uri="{FF2B5EF4-FFF2-40B4-BE49-F238E27FC236}">
                <a16:creationId xmlns:a16="http://schemas.microsoft.com/office/drawing/2014/main" id="{3A46E09C-5930-41F2-8731-A01A10FC18F3}"/>
              </a:ext>
            </a:extLst>
          </p:cNvPr>
          <p:cNvCxnSpPr>
            <a:cxnSpLocks/>
          </p:cNvCxnSpPr>
          <p:nvPr/>
        </p:nvCxnSpPr>
        <p:spPr>
          <a:xfrm>
            <a:off x="228597" y="856314"/>
            <a:ext cx="6857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CAE9DB64-60B1-4BF6-975C-D5CDD19BB6BF}"/>
              </a:ext>
            </a:extLst>
          </p:cNvPr>
          <p:cNvSpPr/>
          <p:nvPr/>
        </p:nvSpPr>
        <p:spPr>
          <a:xfrm>
            <a:off x="228601" y="26294"/>
            <a:ext cx="6867487" cy="79010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Title 1">
            <a:extLst>
              <a:ext uri="{FF2B5EF4-FFF2-40B4-BE49-F238E27FC236}">
                <a16:creationId xmlns:a16="http://schemas.microsoft.com/office/drawing/2014/main" id="{41E865E6-1799-4617-ADE3-89EC601E7D3D}"/>
              </a:ext>
            </a:extLst>
          </p:cNvPr>
          <p:cNvSpPr txBox="1">
            <a:spLocks/>
          </p:cNvSpPr>
          <p:nvPr/>
        </p:nvSpPr>
        <p:spPr>
          <a:xfrm>
            <a:off x="1085843" y="6826"/>
            <a:ext cx="5143500" cy="849488"/>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US" sz="2800" dirty="0">
                <a:solidFill>
                  <a:schemeClr val="bg1"/>
                </a:solidFill>
                <a:latin typeface="Matura MT Script Capitals" panose="03020802060602070202" pitchFamily="66" charset="77"/>
                <a:ea typeface="Batang" panose="02030600000101010101" pitchFamily="18" charset="-127"/>
              </a:rPr>
              <a:t>Scientific Citizen</a:t>
            </a:r>
          </a:p>
        </p:txBody>
      </p:sp>
      <p:sp>
        <p:nvSpPr>
          <p:cNvPr id="3" name="Rectangle 2">
            <a:extLst>
              <a:ext uri="{FF2B5EF4-FFF2-40B4-BE49-F238E27FC236}">
                <a16:creationId xmlns:a16="http://schemas.microsoft.com/office/drawing/2014/main" id="{215659A6-876C-474D-94F0-BA698B448B13}"/>
              </a:ext>
            </a:extLst>
          </p:cNvPr>
          <p:cNvSpPr/>
          <p:nvPr/>
        </p:nvSpPr>
        <p:spPr>
          <a:xfrm>
            <a:off x="238088" y="4255085"/>
            <a:ext cx="6857999" cy="7971413"/>
          </a:xfrm>
          <a:prstGeom prst="rect">
            <a:avLst/>
          </a:prstGeom>
        </p:spPr>
        <p:txBody>
          <a:bodyPr wrap="square" numCol="1" spcCol="457200">
            <a:spAutoFit/>
          </a:bodyPr>
          <a:lstStyle/>
          <a:p>
            <a:r>
              <a:rPr lang="en-US" sz="1600" dirty="0">
                <a:solidFill>
                  <a:srgbClr val="222222"/>
                </a:solidFill>
              </a:rPr>
              <a:t>	</a:t>
            </a:r>
            <a:r>
              <a:rPr lang="en-US" sz="3200" b="1" dirty="0"/>
              <a:t>T</a:t>
            </a:r>
            <a:r>
              <a:rPr lang="en-US" sz="1600" dirty="0"/>
              <a:t>he number of confirmed cases of the novel coronavirus has increased dramatically in the United States during the past two weeks. Many state governments and private businesses are taking precautionary measures to slow the spread of the disease. Some of these measures include cancelling large events such as music festivals, sporting events, and parades, as well as closing public K-12 schools and Universities. </a:t>
            </a:r>
          </a:p>
          <a:p>
            <a:r>
              <a:rPr lang="en-US" sz="1600" dirty="0"/>
              <a:t>	 The first case of coronavirus was reported on December 31, 2019 in Wuhan, China, since then there has been rapid growth in the number of cases, with nearly every country being affected by the virus. The table below shows the growth of cases in the U.S. </a:t>
            </a:r>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r>
              <a:rPr lang="en-US" sz="1600" dirty="0"/>
              <a:t>The first case of COVID-19 in the United States was reported on January 21, 2020. Since the first confirmed case in the United States, the number of cases has changed dramatically, especially in densely populated areas such as New York, New Jersey, California, and Washington. Many states are doing their part to “flatten the curve” by enforcing curfews on residents and closing sit-in restaurants and bars.</a:t>
            </a:r>
          </a:p>
          <a:p>
            <a:r>
              <a:rPr lang="en-US" sz="1600" dirty="0"/>
              <a:t>	Government officials hope that encouraging citizens to take preventative measures, such as frequent hand washing and limiting close contact, will reduce the spread of the disease. </a:t>
            </a:r>
          </a:p>
        </p:txBody>
      </p:sp>
      <p:graphicFrame>
        <p:nvGraphicFramePr>
          <p:cNvPr id="6" name="Table 8">
            <a:extLst>
              <a:ext uri="{FF2B5EF4-FFF2-40B4-BE49-F238E27FC236}">
                <a16:creationId xmlns:a16="http://schemas.microsoft.com/office/drawing/2014/main" id="{9AA2796A-D3AD-4CA0-8EDD-13805CB549FC}"/>
              </a:ext>
            </a:extLst>
          </p:cNvPr>
          <p:cNvGraphicFramePr>
            <a:graphicFrameLocks noGrp="1"/>
          </p:cNvGraphicFramePr>
          <p:nvPr>
            <p:extLst>
              <p:ext uri="{D42A27DB-BD31-4B8C-83A1-F6EECF244321}">
                <p14:modId xmlns:p14="http://schemas.microsoft.com/office/powerpoint/2010/main" val="4083296545"/>
              </p:ext>
            </p:extLst>
          </p:nvPr>
        </p:nvGraphicFramePr>
        <p:xfrm>
          <a:off x="1567109" y="7118271"/>
          <a:ext cx="4180983" cy="2399792"/>
        </p:xfrm>
        <a:graphic>
          <a:graphicData uri="http://schemas.openxmlformats.org/drawingml/2006/table">
            <a:tbl>
              <a:tblPr firstRow="1" bandRow="1">
                <a:tableStyleId>{74C1A8A3-306A-4EB7-A6B1-4F7E0EB9C5D6}</a:tableStyleId>
              </a:tblPr>
              <a:tblGrid>
                <a:gridCol w="1393660">
                  <a:extLst>
                    <a:ext uri="{9D8B030D-6E8A-4147-A177-3AD203B41FA5}">
                      <a16:colId xmlns:a16="http://schemas.microsoft.com/office/drawing/2014/main" val="1937534452"/>
                    </a:ext>
                  </a:extLst>
                </a:gridCol>
                <a:gridCol w="1652024">
                  <a:extLst>
                    <a:ext uri="{9D8B030D-6E8A-4147-A177-3AD203B41FA5}">
                      <a16:colId xmlns:a16="http://schemas.microsoft.com/office/drawing/2014/main" val="217223738"/>
                    </a:ext>
                  </a:extLst>
                </a:gridCol>
                <a:gridCol w="1135299">
                  <a:extLst>
                    <a:ext uri="{9D8B030D-6E8A-4147-A177-3AD203B41FA5}">
                      <a16:colId xmlns:a16="http://schemas.microsoft.com/office/drawing/2014/main" val="2532793304"/>
                    </a:ext>
                  </a:extLst>
                </a:gridCol>
              </a:tblGrid>
              <a:tr h="391803">
                <a:tc gridSpan="3">
                  <a:txBody>
                    <a:bodyPr/>
                    <a:lstStyle/>
                    <a:p>
                      <a:pPr algn="ctr"/>
                      <a:r>
                        <a:rPr lang="en-US" sz="1600" dirty="0">
                          <a:latin typeface="Century Gothic" panose="020B0502020202020204" pitchFamily="34" charset="0"/>
                        </a:rPr>
                        <a:t>United States COVID-19 Data</a:t>
                      </a:r>
                    </a:p>
                  </a:txBody>
                  <a:tcPr/>
                </a:tc>
                <a:tc hMerge="1">
                  <a:txBody>
                    <a:bodyPr/>
                    <a:lstStyle/>
                    <a:p>
                      <a:pPr algn="ctr"/>
                      <a:endParaRPr lang="en-US" sz="1000" dirty="0">
                        <a:latin typeface="Century Gothic" panose="020B0502020202020204" pitchFamily="34" charset="0"/>
                      </a:endParaRPr>
                    </a:p>
                  </a:txBody>
                  <a:tcPr>
                    <a:lnL w="12700" cap="flat" cmpd="sng" algn="ctr">
                      <a:solidFill>
                        <a:schemeClr val="tx1"/>
                      </a:solidFill>
                      <a:prstDash val="solid"/>
                      <a:round/>
                      <a:headEnd type="none" w="med" len="med"/>
                      <a:tailEnd type="none" w="med" len="med"/>
                    </a:lnL>
                  </a:tcPr>
                </a:tc>
                <a:tc hMerge="1">
                  <a:txBody>
                    <a:bodyPr/>
                    <a:lstStyle/>
                    <a:p>
                      <a:endParaRPr lang="en-US" dirty="0"/>
                    </a:p>
                  </a:txBody>
                  <a:tcPr/>
                </a:tc>
                <a:extLst>
                  <a:ext uri="{0D108BD9-81ED-4DB2-BD59-A6C34878D82A}">
                    <a16:rowId xmlns:a16="http://schemas.microsoft.com/office/drawing/2014/main" val="2769772442"/>
                  </a:ext>
                </a:extLst>
              </a:tr>
              <a:tr h="587704">
                <a:tc>
                  <a:txBody>
                    <a:bodyPr/>
                    <a:lstStyle/>
                    <a:p>
                      <a:r>
                        <a:rPr lang="en-US" sz="1400" b="1" dirty="0">
                          <a:latin typeface="Century Gothic" panose="020B0502020202020204" pitchFamily="34" charset="0"/>
                        </a:rPr>
                        <a:t>Date</a:t>
                      </a:r>
                    </a:p>
                  </a:txBody>
                  <a:tcPr>
                    <a:lnR w="12700" cap="flat" cmpd="sng" algn="ctr">
                      <a:solidFill>
                        <a:schemeClr val="tx1"/>
                      </a:solidFill>
                      <a:prstDash val="solid"/>
                      <a:round/>
                      <a:headEnd type="none" w="med" len="med"/>
                      <a:tailEnd type="none" w="med" len="med"/>
                    </a:lnR>
                  </a:tcPr>
                </a:tc>
                <a:tc>
                  <a:txBody>
                    <a:bodyPr/>
                    <a:lstStyle/>
                    <a:p>
                      <a:pPr algn="ctr"/>
                      <a:r>
                        <a:rPr lang="en-US" sz="1400" b="1" dirty="0">
                          <a:latin typeface="Century Gothic" panose="020B0502020202020204" pitchFamily="34" charset="0"/>
                        </a:rPr>
                        <a:t>Confirmed Cases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b="1" dirty="0">
                          <a:latin typeface="Century Gothic" panose="020B0502020202020204" pitchFamily="34" charset="0"/>
                        </a:rPr>
                        <a:t>Deaths</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377333626"/>
                  </a:ext>
                </a:extLst>
              </a:tr>
              <a:tr h="284057">
                <a:tc>
                  <a:txBody>
                    <a:bodyPr/>
                    <a:lstStyle/>
                    <a:p>
                      <a:pPr algn="ctr" rtl="0" fontAlgn="b"/>
                      <a:r>
                        <a:rPr lang="en-US" sz="1600" dirty="0">
                          <a:effectLst/>
                          <a:latin typeface="Century Gothic" panose="020B0502020202020204" pitchFamily="34" charset="0"/>
                        </a:rPr>
                        <a:t>Feb 29</a:t>
                      </a:r>
                    </a:p>
                  </a:txBody>
                  <a:tcPr marL="28575" marR="28575" marT="19050" marB="19050" anchor="b">
                    <a:lnR w="12700" cap="flat" cmpd="sng" algn="ctr">
                      <a:solidFill>
                        <a:schemeClr val="tx1"/>
                      </a:solidFill>
                      <a:prstDash val="solid"/>
                      <a:round/>
                      <a:headEnd type="none" w="med" len="med"/>
                      <a:tailEnd type="none" w="med" len="med"/>
                    </a:lnR>
                  </a:tcPr>
                </a:tc>
                <a:tc>
                  <a:txBody>
                    <a:bodyPr/>
                    <a:lstStyle/>
                    <a:p>
                      <a:pPr algn="ctr" rtl="0" fontAlgn="b"/>
                      <a:r>
                        <a:rPr lang="en-US" sz="1600">
                          <a:effectLst/>
                          <a:latin typeface="Century Gothic" panose="020B0502020202020204" pitchFamily="34" charset="0"/>
                        </a:rPr>
                        <a:t>68</a:t>
                      </a: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0" fontAlgn="b"/>
                      <a:r>
                        <a:rPr lang="en-US" sz="1600" dirty="0">
                          <a:effectLst/>
                          <a:latin typeface="Century Gothic" panose="020B0502020202020204" pitchFamily="34" charset="0"/>
                        </a:rPr>
                        <a:t>1</a:t>
                      </a:r>
                    </a:p>
                  </a:txBody>
                  <a:tcPr marL="28575" marR="28575" marT="19050" marB="1905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546098568"/>
                  </a:ext>
                </a:extLst>
              </a:tr>
              <a:tr h="284057">
                <a:tc>
                  <a:txBody>
                    <a:bodyPr/>
                    <a:lstStyle/>
                    <a:p>
                      <a:pPr algn="ctr" rtl="0" fontAlgn="b"/>
                      <a:r>
                        <a:rPr lang="en-US" sz="1600">
                          <a:effectLst/>
                          <a:latin typeface="Century Gothic" panose="020B0502020202020204" pitchFamily="34" charset="0"/>
                        </a:rPr>
                        <a:t>Mar 6</a:t>
                      </a:r>
                    </a:p>
                  </a:txBody>
                  <a:tcPr marL="28575" marR="28575" marT="19050" marB="19050" anchor="b">
                    <a:lnR w="12700" cap="flat" cmpd="sng" algn="ctr">
                      <a:solidFill>
                        <a:schemeClr val="tx1"/>
                      </a:solidFill>
                      <a:prstDash val="solid"/>
                      <a:round/>
                      <a:headEnd type="none" w="med" len="med"/>
                      <a:tailEnd type="none" w="med" len="med"/>
                    </a:lnR>
                  </a:tcPr>
                </a:tc>
                <a:tc>
                  <a:txBody>
                    <a:bodyPr/>
                    <a:lstStyle/>
                    <a:p>
                      <a:pPr algn="ctr" rtl="0" fontAlgn="b"/>
                      <a:r>
                        <a:rPr lang="en-US" sz="1600" dirty="0">
                          <a:effectLst/>
                          <a:latin typeface="Century Gothic" panose="020B0502020202020204" pitchFamily="34" charset="0"/>
                        </a:rPr>
                        <a:t>319</a:t>
                      </a: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0" fontAlgn="b"/>
                      <a:r>
                        <a:rPr lang="en-US" sz="1600">
                          <a:effectLst/>
                          <a:latin typeface="Century Gothic" panose="020B0502020202020204" pitchFamily="34" charset="0"/>
                        </a:rPr>
                        <a:t>15</a:t>
                      </a:r>
                    </a:p>
                  </a:txBody>
                  <a:tcPr marL="28575" marR="28575" marT="19050" marB="1905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928822537"/>
                  </a:ext>
                </a:extLst>
              </a:tr>
              <a:tr h="284057">
                <a:tc>
                  <a:txBody>
                    <a:bodyPr/>
                    <a:lstStyle/>
                    <a:p>
                      <a:pPr algn="ctr" rtl="0" fontAlgn="b"/>
                      <a:r>
                        <a:rPr lang="en-US" sz="1600">
                          <a:effectLst/>
                          <a:latin typeface="Century Gothic" panose="020B0502020202020204" pitchFamily="34" charset="0"/>
                        </a:rPr>
                        <a:t>Mar 13</a:t>
                      </a:r>
                    </a:p>
                  </a:txBody>
                  <a:tcPr marL="28575" marR="28575" marT="19050" marB="19050" anchor="b">
                    <a:lnR w="12700" cap="flat" cmpd="sng" algn="ctr">
                      <a:solidFill>
                        <a:schemeClr val="tx1"/>
                      </a:solidFill>
                      <a:prstDash val="solid"/>
                      <a:round/>
                      <a:headEnd type="none" w="med" len="med"/>
                      <a:tailEnd type="none" w="med" len="med"/>
                    </a:lnR>
                  </a:tcPr>
                </a:tc>
                <a:tc>
                  <a:txBody>
                    <a:bodyPr/>
                    <a:lstStyle/>
                    <a:p>
                      <a:pPr algn="ctr" rtl="0" fontAlgn="b"/>
                      <a:r>
                        <a:rPr lang="en-US" sz="1600" dirty="0">
                          <a:effectLst/>
                          <a:latin typeface="Century Gothic" panose="020B0502020202020204" pitchFamily="34" charset="0"/>
                        </a:rPr>
                        <a:t>2183</a:t>
                      </a: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0" fontAlgn="b"/>
                      <a:r>
                        <a:rPr lang="en-US" sz="1600">
                          <a:effectLst/>
                          <a:latin typeface="Century Gothic" panose="020B0502020202020204" pitchFamily="34" charset="0"/>
                        </a:rPr>
                        <a:t>48</a:t>
                      </a:r>
                    </a:p>
                  </a:txBody>
                  <a:tcPr marL="28575" marR="28575" marT="19050" marB="1905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720586076"/>
                  </a:ext>
                </a:extLst>
              </a:tr>
              <a:tr h="284057">
                <a:tc>
                  <a:txBody>
                    <a:bodyPr/>
                    <a:lstStyle/>
                    <a:p>
                      <a:pPr algn="ctr" rtl="0" fontAlgn="b"/>
                      <a:r>
                        <a:rPr lang="en-US" sz="1600">
                          <a:effectLst/>
                          <a:latin typeface="Century Gothic" panose="020B0502020202020204" pitchFamily="34" charset="0"/>
                        </a:rPr>
                        <a:t>Mar 20</a:t>
                      </a:r>
                    </a:p>
                  </a:txBody>
                  <a:tcPr marL="28575" marR="28575" marT="19050" marB="19050" anchor="b">
                    <a:lnR w="12700" cap="flat" cmpd="sng" algn="ctr">
                      <a:solidFill>
                        <a:schemeClr val="tx1"/>
                      </a:solidFill>
                      <a:prstDash val="solid"/>
                      <a:round/>
                      <a:headEnd type="none" w="med" len="med"/>
                      <a:tailEnd type="none" w="med" len="med"/>
                    </a:lnR>
                  </a:tcPr>
                </a:tc>
                <a:tc>
                  <a:txBody>
                    <a:bodyPr/>
                    <a:lstStyle/>
                    <a:p>
                      <a:pPr algn="ctr" rtl="0" fontAlgn="b"/>
                      <a:r>
                        <a:rPr lang="en-US" sz="1600" dirty="0">
                          <a:effectLst/>
                          <a:latin typeface="Century Gothic" panose="020B0502020202020204" pitchFamily="34" charset="0"/>
                        </a:rPr>
                        <a:t>19,367</a:t>
                      </a: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0" fontAlgn="b"/>
                      <a:r>
                        <a:rPr lang="en-US" sz="1600" dirty="0">
                          <a:effectLst/>
                          <a:latin typeface="Century Gothic" panose="020B0502020202020204" pitchFamily="34" charset="0"/>
                        </a:rPr>
                        <a:t>255</a:t>
                      </a:r>
                    </a:p>
                  </a:txBody>
                  <a:tcPr marL="28575" marR="28575" marT="19050" marB="1905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958589823"/>
                  </a:ext>
                </a:extLst>
              </a:tr>
              <a:tr h="284057">
                <a:tc>
                  <a:txBody>
                    <a:bodyPr/>
                    <a:lstStyle/>
                    <a:p>
                      <a:pPr algn="ctr" rtl="0" fontAlgn="b"/>
                      <a:r>
                        <a:rPr lang="en-US" sz="1600">
                          <a:effectLst/>
                          <a:latin typeface="Century Gothic" panose="020B0502020202020204" pitchFamily="34" charset="0"/>
                        </a:rPr>
                        <a:t>Mar 27</a:t>
                      </a:r>
                    </a:p>
                  </a:txBody>
                  <a:tcPr marL="28575" marR="28575" marT="19050" marB="19050" anchor="b">
                    <a:lnR w="12700" cap="flat" cmpd="sng" algn="ctr">
                      <a:solidFill>
                        <a:schemeClr val="tx1"/>
                      </a:solidFill>
                      <a:prstDash val="solid"/>
                      <a:round/>
                      <a:headEnd type="none" w="med" len="med"/>
                      <a:tailEnd type="none" w="med" len="med"/>
                    </a:lnR>
                  </a:tcPr>
                </a:tc>
                <a:tc>
                  <a:txBody>
                    <a:bodyPr/>
                    <a:lstStyle/>
                    <a:p>
                      <a:pPr algn="ctr" rtl="0" fontAlgn="b"/>
                      <a:r>
                        <a:rPr lang="en-US" sz="1600" dirty="0">
                          <a:effectLst/>
                          <a:latin typeface="Century Gothic" panose="020B0502020202020204" pitchFamily="34" charset="0"/>
                        </a:rPr>
                        <a:t>96,968</a:t>
                      </a: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0" fontAlgn="b"/>
                      <a:r>
                        <a:rPr lang="en-US" sz="1600" dirty="0">
                          <a:effectLst/>
                          <a:latin typeface="Century Gothic" panose="020B0502020202020204" pitchFamily="34" charset="0"/>
                        </a:rPr>
                        <a:t>1,477</a:t>
                      </a:r>
                    </a:p>
                  </a:txBody>
                  <a:tcPr marL="28575" marR="28575" marT="19050" marB="1905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415210716"/>
                  </a:ext>
                </a:extLst>
              </a:tr>
            </a:tbl>
          </a:graphicData>
        </a:graphic>
      </p:graphicFrame>
      <p:pic>
        <p:nvPicPr>
          <p:cNvPr id="9" name="Picture 8">
            <a:extLst>
              <a:ext uri="{FF2B5EF4-FFF2-40B4-BE49-F238E27FC236}">
                <a16:creationId xmlns:a16="http://schemas.microsoft.com/office/drawing/2014/main" id="{78D2BA50-B227-F64B-90D1-F143C35188BC}"/>
              </a:ext>
            </a:extLst>
          </p:cNvPr>
          <p:cNvPicPr>
            <a:picLocks noChangeAspect="1"/>
          </p:cNvPicPr>
          <p:nvPr/>
        </p:nvPicPr>
        <p:blipFill rotWithShape="1">
          <a:blip r:embed="rId4"/>
          <a:srcRect t="11458"/>
          <a:stretch/>
        </p:blipFill>
        <p:spPr>
          <a:xfrm>
            <a:off x="219115" y="2198241"/>
            <a:ext cx="6867486" cy="2140552"/>
          </a:xfrm>
          <a:prstGeom prst="rect">
            <a:avLst/>
          </a:prstGeom>
        </p:spPr>
      </p:pic>
    </p:spTree>
    <p:extLst>
      <p:ext uri="{BB962C8B-B14F-4D97-AF65-F5344CB8AC3E}">
        <p14:creationId xmlns:p14="http://schemas.microsoft.com/office/powerpoint/2010/main" val="839949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ubtitle 2">
            <a:extLst>
              <a:ext uri="{FF2B5EF4-FFF2-40B4-BE49-F238E27FC236}">
                <a16:creationId xmlns:a16="http://schemas.microsoft.com/office/drawing/2014/main" id="{D58DC948-88B6-4563-B174-11E31AA51347}"/>
              </a:ext>
            </a:extLst>
          </p:cNvPr>
          <p:cNvSpPr txBox="1">
            <a:spLocks/>
          </p:cNvSpPr>
          <p:nvPr/>
        </p:nvSpPr>
        <p:spPr>
          <a:xfrm>
            <a:off x="536476" y="4705261"/>
            <a:ext cx="6242239" cy="4812803"/>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lnSpc>
                <a:spcPct val="100000"/>
              </a:lnSpc>
            </a:pPr>
            <a:endParaRPr lang="en-US" sz="1100" b="1" dirty="0">
              <a:latin typeface="Century Gothic" panose="020B0502020202020204" pitchFamily="34" charset="0"/>
              <a:cs typeface="Arial" panose="020B0604020202020204" pitchFamily="34" charset="0"/>
            </a:endParaRPr>
          </a:p>
        </p:txBody>
      </p:sp>
      <p:sp>
        <p:nvSpPr>
          <p:cNvPr id="7" name="Subtitle 2">
            <a:extLst>
              <a:ext uri="{FF2B5EF4-FFF2-40B4-BE49-F238E27FC236}">
                <a16:creationId xmlns:a16="http://schemas.microsoft.com/office/drawing/2014/main" id="{6C74623F-0D5A-4C84-B050-5866D8764456}"/>
              </a:ext>
            </a:extLst>
          </p:cNvPr>
          <p:cNvSpPr txBox="1">
            <a:spLocks/>
          </p:cNvSpPr>
          <p:nvPr/>
        </p:nvSpPr>
        <p:spPr>
          <a:xfrm>
            <a:off x="536478" y="4705262"/>
            <a:ext cx="6242239" cy="4812803"/>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1200" dirty="0">
              <a:latin typeface="+mj-lt"/>
            </a:endParaRPr>
          </a:p>
        </p:txBody>
      </p:sp>
      <p:sp>
        <p:nvSpPr>
          <p:cNvPr id="2" name="Title 1">
            <a:extLst>
              <a:ext uri="{FF2B5EF4-FFF2-40B4-BE49-F238E27FC236}">
                <a16:creationId xmlns:a16="http://schemas.microsoft.com/office/drawing/2014/main" id="{8B72B224-E69C-4931-A44F-339E3A304B19}"/>
              </a:ext>
            </a:extLst>
          </p:cNvPr>
          <p:cNvSpPr>
            <a:spLocks noGrp="1"/>
          </p:cNvSpPr>
          <p:nvPr>
            <p:ph type="ctrTitle"/>
          </p:nvPr>
        </p:nvSpPr>
        <p:spPr>
          <a:xfrm>
            <a:off x="-461309" y="6826"/>
            <a:ext cx="5143500" cy="849488"/>
          </a:xfrm>
        </p:spPr>
        <p:txBody>
          <a:bodyPr>
            <a:normAutofit/>
          </a:bodyPr>
          <a:lstStyle/>
          <a:p>
            <a:r>
              <a:rPr lang="en-US" sz="3600" b="1" dirty="0">
                <a:latin typeface="Batang" panose="02030600000101010101" pitchFamily="18" charset="-127"/>
                <a:ea typeface="Batang" panose="02030600000101010101" pitchFamily="18" charset="-127"/>
              </a:rPr>
              <a:t>Scientific Citizen</a:t>
            </a:r>
          </a:p>
        </p:txBody>
      </p:sp>
      <p:sp>
        <p:nvSpPr>
          <p:cNvPr id="5" name="TextBox 4">
            <a:extLst>
              <a:ext uri="{FF2B5EF4-FFF2-40B4-BE49-F238E27FC236}">
                <a16:creationId xmlns:a16="http://schemas.microsoft.com/office/drawing/2014/main" id="{C20AE4D3-8AFC-45F7-81A5-79379BF84A3F}"/>
              </a:ext>
            </a:extLst>
          </p:cNvPr>
          <p:cNvSpPr txBox="1"/>
          <p:nvPr/>
        </p:nvSpPr>
        <p:spPr>
          <a:xfrm>
            <a:off x="536476" y="857940"/>
            <a:ext cx="6550125" cy="276999"/>
          </a:xfrm>
          <a:prstGeom prst="rect">
            <a:avLst/>
          </a:prstGeom>
          <a:solidFill>
            <a:schemeClr val="bg1"/>
          </a:solidFill>
          <a:ln>
            <a:noFill/>
          </a:ln>
        </p:spPr>
        <p:txBody>
          <a:bodyPr wrap="square" rtlCol="0">
            <a:spAutoFit/>
          </a:bodyPr>
          <a:lstStyle/>
          <a:p>
            <a:r>
              <a:rPr lang="en-US" sz="1200" b="1" dirty="0">
                <a:latin typeface="Century Gothic" panose="020B0502020202020204" pitchFamily="34" charset="0"/>
                <a:ea typeface="Batang" panose="02030600000101010101" pitchFamily="18" charset="-127"/>
              </a:rPr>
              <a:t>Home	 	Local		 World	     Latest		Subscribe		About Us</a:t>
            </a:r>
          </a:p>
        </p:txBody>
      </p:sp>
      <p:sp>
        <p:nvSpPr>
          <p:cNvPr id="8" name="Rectangle 7">
            <a:extLst>
              <a:ext uri="{FF2B5EF4-FFF2-40B4-BE49-F238E27FC236}">
                <a16:creationId xmlns:a16="http://schemas.microsoft.com/office/drawing/2014/main" id="{97FE3F3D-D317-4881-80E6-9876E7DD4E27}"/>
              </a:ext>
            </a:extLst>
          </p:cNvPr>
          <p:cNvSpPr/>
          <p:nvPr/>
        </p:nvSpPr>
        <p:spPr>
          <a:xfrm>
            <a:off x="277900" y="1239005"/>
            <a:ext cx="6759389" cy="855171"/>
          </a:xfrm>
          <a:prstGeom prst="rect">
            <a:avLst/>
          </a:prstGeom>
        </p:spPr>
        <p:txBody>
          <a:bodyPr wrap="square">
            <a:spAutoFit/>
          </a:bodyPr>
          <a:lstStyle/>
          <a:p>
            <a:pPr>
              <a:lnSpc>
                <a:spcPct val="115000"/>
              </a:lnSpc>
            </a:pPr>
            <a:r>
              <a:rPr lang="en-US" sz="2400" b="1" dirty="0">
                <a:latin typeface="Century Gothic" panose="020B0502020202020204" pitchFamily="34" charset="0"/>
                <a:ea typeface="Arial" panose="020B0604020202020204" pitchFamily="34" charset="0"/>
                <a:cs typeface="Times New Roman" panose="02020603050405020304" pitchFamily="18" charset="0"/>
              </a:rPr>
              <a:t>An Update on COVID-19 in the United States</a:t>
            </a:r>
          </a:p>
          <a:p>
            <a:pPr>
              <a:lnSpc>
                <a:spcPct val="115000"/>
              </a:lnSpc>
            </a:pPr>
            <a:r>
              <a:rPr lang="en-US" sz="1000" dirty="0">
                <a:latin typeface="Century Gothic" panose="020B0502020202020204" pitchFamily="34" charset="0"/>
                <a:ea typeface="Arial" panose="020B0604020202020204" pitchFamily="34" charset="0"/>
                <a:cs typeface="Times New Roman" panose="02020603050405020304" pitchFamily="18" charset="0"/>
              </a:rPr>
              <a:t>Author: </a:t>
            </a:r>
            <a:r>
              <a:rPr lang="en-US" sz="1000" b="1" dirty="0">
                <a:latin typeface="Century Gothic" panose="020B0502020202020204" pitchFamily="34" charset="0"/>
                <a:ea typeface="Arial" panose="020B0604020202020204" pitchFamily="34" charset="0"/>
                <a:cs typeface="Times New Roman" panose="02020603050405020304" pitchFamily="18" charset="0"/>
              </a:rPr>
              <a:t>Richard Owens</a:t>
            </a:r>
          </a:p>
          <a:p>
            <a:pPr>
              <a:lnSpc>
                <a:spcPct val="115000"/>
              </a:lnSpc>
            </a:pPr>
            <a:r>
              <a:rPr lang="en-US" sz="1000" dirty="0">
                <a:latin typeface="Century Gothic" panose="020B0502020202020204" pitchFamily="34" charset="0"/>
                <a:ea typeface="Arial" panose="020B0604020202020204" pitchFamily="34" charset="0"/>
                <a:cs typeface="Times New Roman" panose="02020603050405020304" pitchFamily="18" charset="0"/>
              </a:rPr>
              <a:t>Published March 27, 2020</a:t>
            </a:r>
          </a:p>
        </p:txBody>
      </p:sp>
      <p:pic>
        <p:nvPicPr>
          <p:cNvPr id="4100" name="Picture 4" descr="Image result for buildings illustration free">
            <a:extLst>
              <a:ext uri="{FF2B5EF4-FFF2-40B4-BE49-F238E27FC236}">
                <a16:creationId xmlns:a16="http://schemas.microsoft.com/office/drawing/2014/main" id="{C53694DF-A4FE-4A9D-981E-CD7E1C20C7E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2861" b="43564"/>
          <a:stretch/>
        </p:blipFill>
        <p:spPr bwMode="auto">
          <a:xfrm>
            <a:off x="4931000" y="83652"/>
            <a:ext cx="2155600" cy="732747"/>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Connector 11">
            <a:extLst>
              <a:ext uri="{FF2B5EF4-FFF2-40B4-BE49-F238E27FC236}">
                <a16:creationId xmlns:a16="http://schemas.microsoft.com/office/drawing/2014/main" id="{3A46E09C-5930-41F2-8731-A01A10FC18F3}"/>
              </a:ext>
            </a:extLst>
          </p:cNvPr>
          <p:cNvCxnSpPr>
            <a:cxnSpLocks/>
          </p:cNvCxnSpPr>
          <p:nvPr/>
        </p:nvCxnSpPr>
        <p:spPr>
          <a:xfrm>
            <a:off x="228597" y="856314"/>
            <a:ext cx="6857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CAE9DB64-60B1-4BF6-975C-D5CDD19BB6BF}"/>
              </a:ext>
            </a:extLst>
          </p:cNvPr>
          <p:cNvSpPr/>
          <p:nvPr/>
        </p:nvSpPr>
        <p:spPr>
          <a:xfrm>
            <a:off x="228601" y="26294"/>
            <a:ext cx="6867487" cy="79010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Title 1">
            <a:extLst>
              <a:ext uri="{FF2B5EF4-FFF2-40B4-BE49-F238E27FC236}">
                <a16:creationId xmlns:a16="http://schemas.microsoft.com/office/drawing/2014/main" id="{41E865E6-1799-4617-ADE3-89EC601E7D3D}"/>
              </a:ext>
            </a:extLst>
          </p:cNvPr>
          <p:cNvSpPr txBox="1">
            <a:spLocks/>
          </p:cNvSpPr>
          <p:nvPr/>
        </p:nvSpPr>
        <p:spPr>
          <a:xfrm>
            <a:off x="1085843" y="6826"/>
            <a:ext cx="5143500" cy="849488"/>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US" sz="2800" dirty="0">
                <a:solidFill>
                  <a:schemeClr val="bg1"/>
                </a:solidFill>
                <a:latin typeface="Matura MT Script Capitals" panose="03020802060602070202" pitchFamily="66" charset="77"/>
                <a:ea typeface="Batang" panose="02030600000101010101" pitchFamily="18" charset="-127"/>
              </a:rPr>
              <a:t>Scientific Citizen</a:t>
            </a:r>
          </a:p>
        </p:txBody>
      </p:sp>
      <p:pic>
        <p:nvPicPr>
          <p:cNvPr id="40" name="Picture 39">
            <a:extLst>
              <a:ext uri="{FF2B5EF4-FFF2-40B4-BE49-F238E27FC236}">
                <a16:creationId xmlns:a16="http://schemas.microsoft.com/office/drawing/2014/main" id="{1EB8FD58-93B4-D64E-AF7F-962306E7D503}"/>
              </a:ext>
            </a:extLst>
          </p:cNvPr>
          <p:cNvPicPr>
            <a:picLocks noChangeAspect="1"/>
          </p:cNvPicPr>
          <p:nvPr/>
        </p:nvPicPr>
        <p:blipFill rotWithShape="1">
          <a:blip r:embed="rId4"/>
          <a:srcRect t="11458"/>
          <a:stretch/>
        </p:blipFill>
        <p:spPr>
          <a:xfrm>
            <a:off x="228597" y="2083526"/>
            <a:ext cx="6878890" cy="2140552"/>
          </a:xfrm>
          <a:prstGeom prst="rect">
            <a:avLst/>
          </a:prstGeom>
        </p:spPr>
      </p:pic>
      <p:sp>
        <p:nvSpPr>
          <p:cNvPr id="45" name="Rectangle 44">
            <a:extLst>
              <a:ext uri="{FF2B5EF4-FFF2-40B4-BE49-F238E27FC236}">
                <a16:creationId xmlns:a16="http://schemas.microsoft.com/office/drawing/2014/main" id="{E84594E0-6822-A543-9119-CA0365C928CD}"/>
              </a:ext>
            </a:extLst>
          </p:cNvPr>
          <p:cNvSpPr/>
          <p:nvPr/>
        </p:nvSpPr>
        <p:spPr>
          <a:xfrm>
            <a:off x="277900" y="4224078"/>
            <a:ext cx="6759389" cy="8217634"/>
          </a:xfrm>
          <a:prstGeom prst="rect">
            <a:avLst/>
          </a:prstGeom>
        </p:spPr>
        <p:txBody>
          <a:bodyPr wrap="square" numCol="1" spcCol="457200">
            <a:spAutoFit/>
          </a:bodyPr>
          <a:lstStyle/>
          <a:p>
            <a:r>
              <a:rPr lang="en-US" sz="1600" dirty="0">
                <a:solidFill>
                  <a:srgbClr val="222222"/>
                </a:solidFill>
              </a:rPr>
              <a:t>	</a:t>
            </a:r>
            <a:r>
              <a:rPr lang="en-US" sz="3200" b="1" dirty="0"/>
              <a:t>T</a:t>
            </a:r>
            <a:r>
              <a:rPr lang="en-US" sz="1600" dirty="0"/>
              <a:t>he number of confirmed cases of the novel coronavirus has increased dramatically in the United States during the past two weeks. Many state governments and private businesses are taking precautionary measures to slow the spread of the disease. Some of these measures include cancelling large events such as music festivals, sporting events, and parades, as well as closing public K-12 schools and Universities. </a:t>
            </a:r>
          </a:p>
          <a:p>
            <a:r>
              <a:rPr lang="en-US" sz="1600" dirty="0"/>
              <a:t>		 The first case of coronavirus was reported on December 31, 2019 in Wuhan, China, since then there has been rapid growth in the number of cases, with nearly every country being affected by the virus. The graphs below show the growth of cases in the U.S. </a:t>
            </a:r>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r>
              <a:rPr lang="en-US" sz="1600" dirty="0"/>
              <a:t>The first case of COVID-19 in the United States was reported on January 21, 2020. Since the first confirmed case in the United States, the number of cases has changed dramatically, especially in densely populated areas such as New York, New Jersey, California, and Washington. Many states are doing their part to “flatten the curve” by enforcing curfews on residents and closing sit-in restaurants and bars.</a:t>
            </a:r>
          </a:p>
          <a:p>
            <a:r>
              <a:rPr lang="en-US" sz="1600" dirty="0"/>
              <a:t>	Government officials hope that encouraging citizens to take preventative measures, such as frequent hand washing and limiting close contact, will reduce the spread of the disease. </a:t>
            </a:r>
          </a:p>
        </p:txBody>
      </p:sp>
      <p:pic>
        <p:nvPicPr>
          <p:cNvPr id="9" name="Picture 8">
            <a:extLst>
              <a:ext uri="{FF2B5EF4-FFF2-40B4-BE49-F238E27FC236}">
                <a16:creationId xmlns:a16="http://schemas.microsoft.com/office/drawing/2014/main" id="{9402461C-1DD2-7E4E-9CCA-307DE840CE79}"/>
              </a:ext>
            </a:extLst>
          </p:cNvPr>
          <p:cNvPicPr>
            <a:picLocks noChangeAspect="1"/>
          </p:cNvPicPr>
          <p:nvPr/>
        </p:nvPicPr>
        <p:blipFill rotWithShape="1">
          <a:blip r:embed="rId5">
            <a:extLst>
              <a:ext uri="{28A0092B-C50C-407E-A947-70E740481C1C}">
                <a14:useLocalDpi xmlns:a14="http://schemas.microsoft.com/office/drawing/2010/main" val="0"/>
              </a:ext>
            </a:extLst>
          </a:blip>
          <a:srcRect l="2013" r="2511"/>
          <a:stretch/>
        </p:blipFill>
        <p:spPr>
          <a:xfrm>
            <a:off x="3706897" y="7022973"/>
            <a:ext cx="3482574" cy="2735681"/>
          </a:xfrm>
          <a:prstGeom prst="rect">
            <a:avLst/>
          </a:prstGeom>
        </p:spPr>
      </p:pic>
      <p:pic>
        <p:nvPicPr>
          <p:cNvPr id="24" name="Picture 23">
            <a:extLst>
              <a:ext uri="{FF2B5EF4-FFF2-40B4-BE49-F238E27FC236}">
                <a16:creationId xmlns:a16="http://schemas.microsoft.com/office/drawing/2014/main" id="{120BCB06-CB3C-3E46-8540-2177C29D26BD}"/>
              </a:ext>
            </a:extLst>
          </p:cNvPr>
          <p:cNvPicPr>
            <a:picLocks noChangeAspect="1"/>
          </p:cNvPicPr>
          <p:nvPr/>
        </p:nvPicPr>
        <p:blipFill rotWithShape="1">
          <a:blip r:embed="rId6">
            <a:extLst>
              <a:ext uri="{28A0092B-C50C-407E-A947-70E740481C1C}">
                <a14:useLocalDpi xmlns:a14="http://schemas.microsoft.com/office/drawing/2010/main" val="0"/>
              </a:ext>
            </a:extLst>
          </a:blip>
          <a:srcRect l="3437" r="2813"/>
          <a:stretch/>
        </p:blipFill>
        <p:spPr>
          <a:xfrm>
            <a:off x="125718" y="7022974"/>
            <a:ext cx="3428998" cy="2743200"/>
          </a:xfrm>
          <a:prstGeom prst="rect">
            <a:avLst/>
          </a:prstGeom>
        </p:spPr>
      </p:pic>
    </p:spTree>
    <p:extLst>
      <p:ext uri="{BB962C8B-B14F-4D97-AF65-F5344CB8AC3E}">
        <p14:creationId xmlns:p14="http://schemas.microsoft.com/office/powerpoint/2010/main" val="266579592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16806</TotalTime>
  <Words>857</Words>
  <Application>Microsoft Macintosh PowerPoint</Application>
  <PresentationFormat>Custom</PresentationFormat>
  <Paragraphs>77</Paragraphs>
  <Slides>3</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vt:i4>
      </vt:variant>
    </vt:vector>
  </HeadingPairs>
  <TitlesOfParts>
    <vt:vector size="10" baseType="lpstr">
      <vt:lpstr>Batang</vt:lpstr>
      <vt:lpstr>Arial</vt:lpstr>
      <vt:lpstr>Calibri</vt:lpstr>
      <vt:lpstr>Calibri Light</vt:lpstr>
      <vt:lpstr>Century Gothic</vt:lpstr>
      <vt:lpstr>Matura MT Script Capitals</vt:lpstr>
      <vt:lpstr>Office Theme</vt:lpstr>
      <vt:lpstr>Scientific Citizen</vt:lpstr>
      <vt:lpstr>Scientific Citizen</vt:lpstr>
      <vt:lpstr>Scientific Citizen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CITIZEN</dc:title>
  <dc:creator>Madison J Fansher</dc:creator>
  <cp:lastModifiedBy>Fansher, Madison</cp:lastModifiedBy>
  <cp:revision>84</cp:revision>
  <dcterms:created xsi:type="dcterms:W3CDTF">2019-06-13T14:10:45Z</dcterms:created>
  <dcterms:modified xsi:type="dcterms:W3CDTF">2020-04-15T12:56:22Z</dcterms:modified>
</cp:coreProperties>
</file>