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sldIdLst>
    <p:sldId id="256" r:id="rId2"/>
  </p:sldIdLst>
  <p:sldSz cx="4572000" cy="56689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D78A7"/>
    <a:srgbClr val="009E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27"/>
  </p:normalViewPr>
  <p:slideViewPr>
    <p:cSldViewPr snapToGrid="0" snapToObjects="1">
      <p:cViewPr>
        <p:scale>
          <a:sx n="177" d="100"/>
          <a:sy n="177" d="100"/>
        </p:scale>
        <p:origin x="1104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927768"/>
            <a:ext cx="3886200" cy="1973639"/>
          </a:xfrm>
        </p:spPr>
        <p:txBody>
          <a:bodyPr anchor="b"/>
          <a:lstStyle>
            <a:lvl1pPr algn="ctr"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500" y="2977518"/>
            <a:ext cx="3429000" cy="1368687"/>
          </a:xfrm>
        </p:spPr>
        <p:txBody>
          <a:bodyPr/>
          <a:lstStyle>
            <a:lvl1pPr marL="0" indent="0" algn="ctr">
              <a:buNone/>
              <a:defRPr sz="1200"/>
            </a:lvl1pPr>
            <a:lvl2pPr marL="228600" indent="0" algn="ctr">
              <a:buNone/>
              <a:defRPr sz="1000"/>
            </a:lvl2pPr>
            <a:lvl3pPr marL="457200" indent="0" algn="ctr">
              <a:buNone/>
              <a:defRPr sz="900"/>
            </a:lvl3pPr>
            <a:lvl4pPr marL="685800" indent="0" algn="ctr">
              <a:buNone/>
              <a:defRPr sz="800"/>
            </a:lvl4pPr>
            <a:lvl5pPr marL="914400" indent="0" algn="ctr">
              <a:buNone/>
              <a:defRPr sz="800"/>
            </a:lvl5pPr>
            <a:lvl6pPr marL="1143000" indent="0" algn="ctr">
              <a:buNone/>
              <a:defRPr sz="800"/>
            </a:lvl6pPr>
            <a:lvl7pPr marL="1371600" indent="0" algn="ctr">
              <a:buNone/>
              <a:defRPr sz="800"/>
            </a:lvl7pPr>
            <a:lvl8pPr marL="1600200" indent="0" algn="ctr">
              <a:buNone/>
              <a:defRPr sz="800"/>
            </a:lvl8pPr>
            <a:lvl9pPr marL="1828800" indent="0" algn="ctr">
              <a:buNone/>
              <a:defRPr sz="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B5CED-9C3D-2A44-8598-76AE13A276F8}" type="datetimeFigureOut">
              <a:rPr lang="en-US" smtClean="0"/>
              <a:t>11/4/20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49F7B-3B64-FB44-BD51-441A34F6D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153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B5CED-9C3D-2A44-8598-76AE13A276F8}" type="datetimeFigureOut">
              <a:rPr lang="en-US" smtClean="0"/>
              <a:t>11/4/20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49F7B-3B64-FB44-BD51-441A34F6D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996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271838" y="301820"/>
            <a:ext cx="985838" cy="480418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4325" y="301820"/>
            <a:ext cx="2900363" cy="480418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B5CED-9C3D-2A44-8598-76AE13A276F8}" type="datetimeFigureOut">
              <a:rPr lang="en-US" smtClean="0"/>
              <a:t>11/4/20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49F7B-3B64-FB44-BD51-441A34F6D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764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B5CED-9C3D-2A44-8598-76AE13A276F8}" type="datetimeFigureOut">
              <a:rPr lang="en-US" smtClean="0"/>
              <a:t>11/4/20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49F7B-3B64-FB44-BD51-441A34F6D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760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944" y="1413305"/>
            <a:ext cx="3943350" cy="2358131"/>
          </a:xfrm>
        </p:spPr>
        <p:txBody>
          <a:bodyPr anchor="b"/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944" y="3793745"/>
            <a:ext cx="3943350" cy="1240085"/>
          </a:xfrm>
        </p:spPr>
        <p:txBody>
          <a:bodyPr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  <a:lvl2pPr marL="22860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2pPr>
            <a:lvl3pPr marL="4572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6858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4pPr>
            <a:lvl5pPr marL="9144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5pPr>
            <a:lvl6pPr marL="11430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6pPr>
            <a:lvl7pPr marL="13716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7pPr>
            <a:lvl8pPr marL="16002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8pPr>
            <a:lvl9pPr marL="18288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B5CED-9C3D-2A44-8598-76AE13A276F8}" type="datetimeFigureOut">
              <a:rPr lang="en-US" smtClean="0"/>
              <a:t>11/4/20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49F7B-3B64-FB44-BD51-441A34F6D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023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4325" y="1509099"/>
            <a:ext cx="1943100" cy="359690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14575" y="1509099"/>
            <a:ext cx="1943100" cy="359690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B5CED-9C3D-2A44-8598-76AE13A276F8}" type="datetimeFigureOut">
              <a:rPr lang="en-US" smtClean="0"/>
              <a:t>11/4/20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49F7B-3B64-FB44-BD51-441A34F6D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530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1" y="301821"/>
            <a:ext cx="3943350" cy="10957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921" y="1389683"/>
            <a:ext cx="1934170" cy="681063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28600" indent="0">
              <a:buNone/>
              <a:defRPr sz="1000" b="1"/>
            </a:lvl2pPr>
            <a:lvl3pPr marL="457200" indent="0">
              <a:buNone/>
              <a:defRPr sz="900" b="1"/>
            </a:lvl3pPr>
            <a:lvl4pPr marL="685800" indent="0">
              <a:buNone/>
              <a:defRPr sz="800" b="1"/>
            </a:lvl4pPr>
            <a:lvl5pPr marL="914400" indent="0">
              <a:buNone/>
              <a:defRPr sz="800" b="1"/>
            </a:lvl5pPr>
            <a:lvl6pPr marL="1143000" indent="0">
              <a:buNone/>
              <a:defRPr sz="800" b="1"/>
            </a:lvl6pPr>
            <a:lvl7pPr marL="1371600" indent="0">
              <a:buNone/>
              <a:defRPr sz="800" b="1"/>
            </a:lvl7pPr>
            <a:lvl8pPr marL="1600200" indent="0">
              <a:buNone/>
              <a:defRPr sz="800" b="1"/>
            </a:lvl8pPr>
            <a:lvl9pPr marL="1828800" indent="0">
              <a:buNone/>
              <a:defRPr sz="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4921" y="2070746"/>
            <a:ext cx="1934170" cy="30457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314575" y="1389683"/>
            <a:ext cx="1943696" cy="681063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28600" indent="0">
              <a:buNone/>
              <a:defRPr sz="1000" b="1"/>
            </a:lvl2pPr>
            <a:lvl3pPr marL="457200" indent="0">
              <a:buNone/>
              <a:defRPr sz="900" b="1"/>
            </a:lvl3pPr>
            <a:lvl4pPr marL="685800" indent="0">
              <a:buNone/>
              <a:defRPr sz="800" b="1"/>
            </a:lvl4pPr>
            <a:lvl5pPr marL="914400" indent="0">
              <a:buNone/>
              <a:defRPr sz="800" b="1"/>
            </a:lvl5pPr>
            <a:lvl6pPr marL="1143000" indent="0">
              <a:buNone/>
              <a:defRPr sz="800" b="1"/>
            </a:lvl6pPr>
            <a:lvl7pPr marL="1371600" indent="0">
              <a:buNone/>
              <a:defRPr sz="800" b="1"/>
            </a:lvl7pPr>
            <a:lvl8pPr marL="1600200" indent="0">
              <a:buNone/>
              <a:defRPr sz="800" b="1"/>
            </a:lvl8pPr>
            <a:lvl9pPr marL="1828800" indent="0">
              <a:buNone/>
              <a:defRPr sz="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314575" y="2070746"/>
            <a:ext cx="1943696" cy="30457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B5CED-9C3D-2A44-8598-76AE13A276F8}" type="datetimeFigureOut">
              <a:rPr lang="en-US" smtClean="0"/>
              <a:t>11/4/20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49F7B-3B64-FB44-BD51-441A34F6D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938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B5CED-9C3D-2A44-8598-76AE13A276F8}" type="datetimeFigureOut">
              <a:rPr lang="en-US" smtClean="0"/>
              <a:t>11/4/20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49F7B-3B64-FB44-BD51-441A34F6D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318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B5CED-9C3D-2A44-8598-76AE13A276F8}" type="datetimeFigureOut">
              <a:rPr lang="en-US" smtClean="0"/>
              <a:t>11/4/20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49F7B-3B64-FB44-BD51-441A34F6D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986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1" y="377931"/>
            <a:ext cx="1474589" cy="1322758"/>
          </a:xfrm>
        </p:spPr>
        <p:txBody>
          <a:bodyPr anchor="b"/>
          <a:lstStyle>
            <a:lvl1pPr>
              <a:defRPr sz="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3695" y="816227"/>
            <a:ext cx="2314575" cy="402863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4921" y="1700689"/>
            <a:ext cx="1474589" cy="3150737"/>
          </a:xfrm>
        </p:spPr>
        <p:txBody>
          <a:bodyPr/>
          <a:lstStyle>
            <a:lvl1pPr marL="0" indent="0">
              <a:buNone/>
              <a:defRPr sz="800"/>
            </a:lvl1pPr>
            <a:lvl2pPr marL="228600" indent="0">
              <a:buNone/>
              <a:defRPr sz="700"/>
            </a:lvl2pPr>
            <a:lvl3pPr marL="457200" indent="0">
              <a:buNone/>
              <a:defRPr sz="600"/>
            </a:lvl3pPr>
            <a:lvl4pPr marL="685800" indent="0">
              <a:buNone/>
              <a:defRPr sz="500"/>
            </a:lvl4pPr>
            <a:lvl5pPr marL="914400" indent="0">
              <a:buNone/>
              <a:defRPr sz="500"/>
            </a:lvl5pPr>
            <a:lvl6pPr marL="1143000" indent="0">
              <a:buNone/>
              <a:defRPr sz="500"/>
            </a:lvl6pPr>
            <a:lvl7pPr marL="1371600" indent="0">
              <a:buNone/>
              <a:defRPr sz="500"/>
            </a:lvl7pPr>
            <a:lvl8pPr marL="1600200" indent="0">
              <a:buNone/>
              <a:defRPr sz="500"/>
            </a:lvl8pPr>
            <a:lvl9pPr marL="1828800" indent="0">
              <a:buNone/>
              <a:defRPr sz="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B5CED-9C3D-2A44-8598-76AE13A276F8}" type="datetimeFigureOut">
              <a:rPr lang="en-US" smtClean="0"/>
              <a:t>11/4/20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49F7B-3B64-FB44-BD51-441A34F6D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77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1" y="377931"/>
            <a:ext cx="1474589" cy="1322758"/>
          </a:xfrm>
        </p:spPr>
        <p:txBody>
          <a:bodyPr anchor="b"/>
          <a:lstStyle>
            <a:lvl1pPr>
              <a:defRPr sz="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3695" y="816227"/>
            <a:ext cx="2314575" cy="4028638"/>
          </a:xfrm>
        </p:spPr>
        <p:txBody>
          <a:bodyPr anchor="t"/>
          <a:lstStyle>
            <a:lvl1pPr marL="0" indent="0">
              <a:buNone/>
              <a:defRPr sz="1600"/>
            </a:lvl1pPr>
            <a:lvl2pPr marL="228600" indent="0">
              <a:buNone/>
              <a:defRPr sz="1400"/>
            </a:lvl2pPr>
            <a:lvl3pPr marL="457200" indent="0">
              <a:buNone/>
              <a:defRPr sz="1200"/>
            </a:lvl3pPr>
            <a:lvl4pPr marL="685800" indent="0">
              <a:buNone/>
              <a:defRPr sz="1000"/>
            </a:lvl4pPr>
            <a:lvl5pPr marL="914400" indent="0">
              <a:buNone/>
              <a:defRPr sz="1000"/>
            </a:lvl5pPr>
            <a:lvl6pPr marL="1143000" indent="0">
              <a:buNone/>
              <a:defRPr sz="1000"/>
            </a:lvl6pPr>
            <a:lvl7pPr marL="1371600" indent="0">
              <a:buNone/>
              <a:defRPr sz="1000"/>
            </a:lvl7pPr>
            <a:lvl8pPr marL="1600200" indent="0">
              <a:buNone/>
              <a:defRPr sz="1000"/>
            </a:lvl8pPr>
            <a:lvl9pPr marL="1828800" indent="0">
              <a:buNone/>
              <a:defRPr sz="1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4921" y="1700689"/>
            <a:ext cx="1474589" cy="3150737"/>
          </a:xfrm>
        </p:spPr>
        <p:txBody>
          <a:bodyPr/>
          <a:lstStyle>
            <a:lvl1pPr marL="0" indent="0">
              <a:buNone/>
              <a:defRPr sz="800"/>
            </a:lvl1pPr>
            <a:lvl2pPr marL="228600" indent="0">
              <a:buNone/>
              <a:defRPr sz="700"/>
            </a:lvl2pPr>
            <a:lvl3pPr marL="457200" indent="0">
              <a:buNone/>
              <a:defRPr sz="600"/>
            </a:lvl3pPr>
            <a:lvl4pPr marL="685800" indent="0">
              <a:buNone/>
              <a:defRPr sz="500"/>
            </a:lvl4pPr>
            <a:lvl5pPr marL="914400" indent="0">
              <a:buNone/>
              <a:defRPr sz="500"/>
            </a:lvl5pPr>
            <a:lvl6pPr marL="1143000" indent="0">
              <a:buNone/>
              <a:defRPr sz="500"/>
            </a:lvl6pPr>
            <a:lvl7pPr marL="1371600" indent="0">
              <a:buNone/>
              <a:defRPr sz="500"/>
            </a:lvl7pPr>
            <a:lvl8pPr marL="1600200" indent="0">
              <a:buNone/>
              <a:defRPr sz="500"/>
            </a:lvl8pPr>
            <a:lvl9pPr marL="1828800" indent="0">
              <a:buNone/>
              <a:defRPr sz="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B5CED-9C3D-2A44-8598-76AE13A276F8}" type="datetimeFigureOut">
              <a:rPr lang="en-US" smtClean="0"/>
              <a:t>11/4/20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49F7B-3B64-FB44-BD51-441A34F6D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883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14325" y="301821"/>
            <a:ext cx="3943350" cy="10957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325" y="1509099"/>
            <a:ext cx="3943350" cy="35969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14325" y="5254290"/>
            <a:ext cx="1028700" cy="3018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9B5CED-9C3D-2A44-8598-76AE13A276F8}" type="datetimeFigureOut">
              <a:rPr lang="en-US" smtClean="0"/>
              <a:t>11/4/20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14475" y="5254290"/>
            <a:ext cx="1543050" cy="3018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28975" y="5254290"/>
            <a:ext cx="1028700" cy="3018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349F7B-3B64-FB44-BD51-441A34F6D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734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4300" indent="-114300" algn="l" defTabSz="4572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5715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8001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2573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7145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9431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430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716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6002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288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5D9EAB23-64D8-FD45-A8B6-DAB6F2D635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572000" cy="18288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43235FB-7383-F243-B96C-8C65DB92EE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20081"/>
            <a:ext cx="4572000" cy="18288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F6A99DF-AEC0-E448-98CD-EF48DC8426DE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0" y="3840163"/>
            <a:ext cx="4572000" cy="18288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FEB957F-4D46-6E42-AA2F-063A5C2028DF}"/>
              </a:ext>
            </a:extLst>
          </p:cNvPr>
          <p:cNvSpPr txBox="1"/>
          <p:nvPr/>
        </p:nvSpPr>
        <p:spPr>
          <a:xfrm>
            <a:off x="0" y="0"/>
            <a:ext cx="365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222D012-8FCF-3A43-89DB-D3610D389B0B}"/>
              </a:ext>
            </a:extLst>
          </p:cNvPr>
          <p:cNvSpPr txBox="1"/>
          <p:nvPr/>
        </p:nvSpPr>
        <p:spPr>
          <a:xfrm>
            <a:off x="0" y="1720552"/>
            <a:ext cx="365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01903FB-F342-844D-A514-5785B25B73C8}"/>
              </a:ext>
            </a:extLst>
          </p:cNvPr>
          <p:cNvSpPr txBox="1"/>
          <p:nvPr/>
        </p:nvSpPr>
        <p:spPr>
          <a:xfrm>
            <a:off x="0" y="3686273"/>
            <a:ext cx="365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82ABC17-7548-3445-9A66-06D7CEA0D8E8}"/>
              </a:ext>
            </a:extLst>
          </p:cNvPr>
          <p:cNvGrpSpPr/>
          <p:nvPr/>
        </p:nvGrpSpPr>
        <p:grpSpPr>
          <a:xfrm>
            <a:off x="3883046" y="2834481"/>
            <a:ext cx="831057" cy="401118"/>
            <a:chOff x="1323808" y="2560496"/>
            <a:chExt cx="831057" cy="401118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0455420-5BFE-C54E-864C-9368B32D4562}"/>
                </a:ext>
              </a:extLst>
            </p:cNvPr>
            <p:cNvSpPr/>
            <p:nvPr/>
          </p:nvSpPr>
          <p:spPr>
            <a:xfrm>
              <a:off x="1323809" y="2603445"/>
              <a:ext cx="125129" cy="125128"/>
            </a:xfrm>
            <a:prstGeom prst="rect">
              <a:avLst/>
            </a:prstGeom>
            <a:solidFill>
              <a:srgbClr val="009E73"/>
            </a:solidFill>
            <a:ln>
              <a:solidFill>
                <a:srgbClr val="009E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60147C7-74AF-9D45-8ED1-90DC2867225B}"/>
                </a:ext>
              </a:extLst>
            </p:cNvPr>
            <p:cNvSpPr/>
            <p:nvPr/>
          </p:nvSpPr>
          <p:spPr>
            <a:xfrm>
              <a:off x="1323808" y="2791328"/>
              <a:ext cx="125129" cy="125128"/>
            </a:xfrm>
            <a:prstGeom prst="rect">
              <a:avLst/>
            </a:prstGeom>
            <a:solidFill>
              <a:srgbClr val="CD78A7"/>
            </a:solidFill>
            <a:ln>
              <a:solidFill>
                <a:srgbClr val="CD78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EDF4E84-3863-E446-ABAA-C21043772CB4}"/>
                </a:ext>
              </a:extLst>
            </p:cNvPr>
            <p:cNvSpPr txBox="1"/>
            <p:nvPr/>
          </p:nvSpPr>
          <p:spPr>
            <a:xfrm>
              <a:off x="1406407" y="2560496"/>
              <a:ext cx="66339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Passed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7C79842-7060-BF4C-8892-402241BBE686}"/>
                </a:ext>
              </a:extLst>
            </p:cNvPr>
            <p:cNvSpPr txBox="1"/>
            <p:nvPr/>
          </p:nvSpPr>
          <p:spPr>
            <a:xfrm>
              <a:off x="1406407" y="2746170"/>
              <a:ext cx="74845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Failed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6E45D54C-87D3-7048-8920-CDBB606333EE}"/>
              </a:ext>
            </a:extLst>
          </p:cNvPr>
          <p:cNvSpPr txBox="1"/>
          <p:nvPr/>
        </p:nvSpPr>
        <p:spPr>
          <a:xfrm>
            <a:off x="3456324" y="2477320"/>
            <a:ext cx="13699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“No decrease” criterion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7E9E39E-A069-5A4B-9991-842FE2B26095}"/>
              </a:ext>
            </a:extLst>
          </p:cNvPr>
          <p:cNvCxnSpPr>
            <a:cxnSpLocks/>
          </p:cNvCxnSpPr>
          <p:nvPr/>
        </p:nvCxnSpPr>
        <p:spPr>
          <a:xfrm>
            <a:off x="743925" y="816308"/>
            <a:ext cx="158788" cy="0"/>
          </a:xfrm>
          <a:prstGeom prst="line">
            <a:avLst/>
          </a:prstGeom>
          <a:ln w="12700">
            <a:solidFill>
              <a:srgbClr val="FF0000"/>
            </a:solidFill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68D78158-442A-994A-AD4B-556B28E313D0}"/>
              </a:ext>
            </a:extLst>
          </p:cNvPr>
          <p:cNvSpPr txBox="1"/>
          <p:nvPr/>
        </p:nvSpPr>
        <p:spPr>
          <a:xfrm>
            <a:off x="868592" y="586965"/>
            <a:ext cx="7484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Extreme value criterion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1284A2D-004A-F145-BA4C-145ACE8A3A8A}"/>
              </a:ext>
            </a:extLst>
          </p:cNvPr>
          <p:cNvCxnSpPr>
            <a:cxnSpLocks/>
          </p:cNvCxnSpPr>
          <p:nvPr/>
        </p:nvCxnSpPr>
        <p:spPr>
          <a:xfrm>
            <a:off x="3234100" y="816308"/>
            <a:ext cx="158788" cy="0"/>
          </a:xfrm>
          <a:prstGeom prst="line">
            <a:avLst/>
          </a:prstGeom>
          <a:ln w="12700">
            <a:solidFill>
              <a:srgbClr val="FF0000"/>
            </a:solidFill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45FA1E33-646F-3D47-BD88-C121358A7077}"/>
              </a:ext>
            </a:extLst>
          </p:cNvPr>
          <p:cNvSpPr txBox="1"/>
          <p:nvPr/>
        </p:nvSpPr>
        <p:spPr>
          <a:xfrm>
            <a:off x="3358767" y="586965"/>
            <a:ext cx="7484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Extreme value criterion</a:t>
            </a:r>
          </a:p>
        </p:txBody>
      </p:sp>
    </p:spTree>
    <p:extLst>
      <p:ext uri="{BB962C8B-B14F-4D97-AF65-F5344CB8AC3E}">
        <p14:creationId xmlns:p14="http://schemas.microsoft.com/office/powerpoint/2010/main" val="24829437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</TotalTime>
  <Words>16</Words>
  <Application>Microsoft Macintosh PowerPoint</Application>
  <PresentationFormat>Custom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Adkins, Tyler</dc:creator>
  <cp:lastModifiedBy>Adkins, Tyler</cp:lastModifiedBy>
  <cp:revision>6</cp:revision>
  <dcterms:created xsi:type="dcterms:W3CDTF">2020-11-04T18:11:02Z</dcterms:created>
  <dcterms:modified xsi:type="dcterms:W3CDTF">2020-11-04T18:34:36Z</dcterms:modified>
</cp:coreProperties>
</file>