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486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04"/>
  </p:normalViewPr>
  <p:slideViewPr>
    <p:cSldViewPr snapToGrid="0" snapToObjects="1">
      <p:cViewPr varScale="1">
        <p:scale>
          <a:sx n="122" d="100"/>
          <a:sy n="122" d="100"/>
        </p:scale>
        <p:origin x="1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346836"/>
            <a:ext cx="4663440" cy="286512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2446"/>
            <a:ext cx="4114800" cy="1986914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6" y="438150"/>
            <a:ext cx="118300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1" y="438150"/>
            <a:ext cx="348043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1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051688"/>
            <a:ext cx="4732020" cy="342328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507358"/>
            <a:ext cx="4732020" cy="180022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6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38152"/>
            <a:ext cx="47320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017396"/>
            <a:ext cx="2321004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006090"/>
            <a:ext cx="23210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1" y="2017396"/>
            <a:ext cx="2332435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1" y="3006090"/>
            <a:ext cx="233243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9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6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84912"/>
            <a:ext cx="2777490" cy="584835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6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2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6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84912"/>
            <a:ext cx="2777490" cy="584835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6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5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1" y="438152"/>
            <a:ext cx="47320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1" y="2190750"/>
            <a:ext cx="47320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70F4-1273-C741-899F-06B8758AC37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1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9194-3B67-DC42-AC26-6275B74C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4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0091486-0B1F-224B-993B-03D7EA176306}"/>
              </a:ext>
            </a:extLst>
          </p:cNvPr>
          <p:cNvGrpSpPr/>
          <p:nvPr/>
        </p:nvGrpSpPr>
        <p:grpSpPr>
          <a:xfrm>
            <a:off x="22809" y="481704"/>
            <a:ext cx="2731797" cy="2048847"/>
            <a:chOff x="22807" y="269050"/>
            <a:chExt cx="2731797" cy="204884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E8092-25D0-7A42-A4E6-3CB19A21B34E}"/>
                </a:ext>
              </a:extLst>
            </p:cNvPr>
            <p:cNvSpPr/>
            <p:nvPr/>
          </p:nvSpPr>
          <p:spPr>
            <a:xfrm>
              <a:off x="643180" y="418454"/>
              <a:ext cx="1960535" cy="1503336"/>
            </a:xfrm>
            <a:prstGeom prst="rect">
              <a:avLst/>
            </a:prstGeom>
            <a:solidFill>
              <a:srgbClr val="F0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7B11B31-1288-9B4E-A2B2-911CF9DD4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2807" y="269050"/>
              <a:ext cx="2731797" cy="204884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53DB8A-CEF6-8541-9712-89C985B4B07A}"/>
              </a:ext>
            </a:extLst>
          </p:cNvPr>
          <p:cNvGrpSpPr/>
          <p:nvPr/>
        </p:nvGrpSpPr>
        <p:grpSpPr>
          <a:xfrm>
            <a:off x="2731798" y="481703"/>
            <a:ext cx="2731797" cy="2048847"/>
            <a:chOff x="2754604" y="269050"/>
            <a:chExt cx="2731797" cy="204884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2FC7B1-FA08-CF41-B84B-337FD864244E}"/>
                </a:ext>
              </a:extLst>
            </p:cNvPr>
            <p:cNvSpPr/>
            <p:nvPr/>
          </p:nvSpPr>
          <p:spPr>
            <a:xfrm>
              <a:off x="3408228" y="385203"/>
              <a:ext cx="1961793" cy="1503336"/>
            </a:xfrm>
            <a:prstGeom prst="rect">
              <a:avLst/>
            </a:prstGeom>
            <a:solidFill>
              <a:srgbClr val="F0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5F02DA-E98C-F140-A7EE-C6D001C5D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754604" y="269050"/>
              <a:ext cx="2731797" cy="2048847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8C6A165-D9D4-1646-8260-90C7DA6BF6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140" y="2636873"/>
            <a:ext cx="54864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E78EA6-3268-7F41-A32E-5EAFE520358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5486400"/>
            <a:ext cx="5486400" cy="2743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D72215-387A-F14E-847E-98AF459AF4F3}"/>
              </a:ext>
            </a:extLst>
          </p:cNvPr>
          <p:cNvSpPr txBox="1"/>
          <p:nvPr/>
        </p:nvSpPr>
        <p:spPr>
          <a:xfrm>
            <a:off x="481187" y="136197"/>
            <a:ext cx="2134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Study 3.1 Stimulus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exponential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A2B2F1-E595-5E4D-B3C8-5D94E6697352}"/>
              </a:ext>
            </a:extLst>
          </p:cNvPr>
          <p:cNvSpPr txBox="1"/>
          <p:nvPr/>
        </p:nvSpPr>
        <p:spPr>
          <a:xfrm>
            <a:off x="3198683" y="123277"/>
            <a:ext cx="2134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Study 3.2 Stimulus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Less exponential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EBBB95-C78A-2C43-BAAC-45E40D0E99E0}"/>
              </a:ext>
            </a:extLst>
          </p:cNvPr>
          <p:cNvSpPr/>
          <p:nvPr/>
        </p:nvSpPr>
        <p:spPr>
          <a:xfrm>
            <a:off x="-20848" y="2077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0AB152-4881-054C-93F0-971ABD5A1210}"/>
              </a:ext>
            </a:extLst>
          </p:cNvPr>
          <p:cNvSpPr/>
          <p:nvPr/>
        </p:nvSpPr>
        <p:spPr>
          <a:xfrm>
            <a:off x="2700793" y="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C3FCA-DC05-5348-9CE5-37E260009999}"/>
              </a:ext>
            </a:extLst>
          </p:cNvPr>
          <p:cNvSpPr/>
          <p:nvPr/>
        </p:nvSpPr>
        <p:spPr>
          <a:xfrm>
            <a:off x="-23010" y="253054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B1C5E8-C0DF-2D47-94CB-1AD22F076F93}"/>
              </a:ext>
            </a:extLst>
          </p:cNvPr>
          <p:cNvSpPr/>
          <p:nvPr/>
        </p:nvSpPr>
        <p:spPr>
          <a:xfrm>
            <a:off x="2694381" y="253779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8803F3-135E-EB4C-BC7A-06FB7919B4E4}"/>
              </a:ext>
            </a:extLst>
          </p:cNvPr>
          <p:cNvSpPr/>
          <p:nvPr/>
        </p:nvSpPr>
        <p:spPr>
          <a:xfrm>
            <a:off x="-23010" y="532972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5DB346-40CA-EC49-8E16-B34C89F3D66D}"/>
              </a:ext>
            </a:extLst>
          </p:cNvPr>
          <p:cNvSpPr/>
          <p:nvPr/>
        </p:nvSpPr>
        <p:spPr>
          <a:xfrm>
            <a:off x="2743200" y="538007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8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14</cp:revision>
  <dcterms:created xsi:type="dcterms:W3CDTF">2020-08-09T15:25:53Z</dcterms:created>
  <dcterms:modified xsi:type="dcterms:W3CDTF">2020-08-11T00:46:45Z</dcterms:modified>
</cp:coreProperties>
</file>