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5715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79" d="100"/>
          <a:sy n="179" d="100"/>
        </p:scale>
        <p:origin x="2184" y="12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D3F18-3B6A-054E-B80A-C3713F6455F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143000"/>
            <a:ext cx="642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B3FD4-E30B-E048-81B4-46DC81DF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B3FD4-E30B-E048-81B4-46DC81DFB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48945"/>
            <a:ext cx="428625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1440815"/>
            <a:ext cx="428625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146050"/>
            <a:ext cx="1232297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6" y="146050"/>
            <a:ext cx="362545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9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29" y="683895"/>
            <a:ext cx="4929188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29" y="1835785"/>
            <a:ext cx="4929188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9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730250"/>
            <a:ext cx="2428875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730250"/>
            <a:ext cx="2428875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146050"/>
            <a:ext cx="4929188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672465"/>
            <a:ext cx="24177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1002030"/>
            <a:ext cx="241771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672465"/>
            <a:ext cx="2429619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1002030"/>
            <a:ext cx="2429619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182880"/>
            <a:ext cx="184323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394970"/>
            <a:ext cx="2893219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822960"/>
            <a:ext cx="184323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182880"/>
            <a:ext cx="184323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394970"/>
            <a:ext cx="2893219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822960"/>
            <a:ext cx="184323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2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146050"/>
            <a:ext cx="4929188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730250"/>
            <a:ext cx="4929188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2542540"/>
            <a:ext cx="12858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E2F0-3B23-104D-88F6-EA69C1E1C21F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2542540"/>
            <a:ext cx="1928813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2542540"/>
            <a:ext cx="12858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DFB4-3372-674C-9C00-219966559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5E2E875-941C-2749-A7B8-654D5CE7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1800" y="0"/>
            <a:ext cx="2743200" cy="2743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AD6E75-E752-884B-87A9-63F7D1B50704}"/>
              </a:ext>
            </a:extLst>
          </p:cNvPr>
          <p:cNvSpPr txBox="1"/>
          <p:nvPr/>
        </p:nvSpPr>
        <p:spPr>
          <a:xfrm>
            <a:off x="2656492" y="0"/>
            <a:ext cx="30480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E9AA7-A741-6449-A433-AFAE9FB78FDF}"/>
              </a:ext>
            </a:extLst>
          </p:cNvPr>
          <p:cNvSpPr txBox="1"/>
          <p:nvPr/>
        </p:nvSpPr>
        <p:spPr>
          <a:xfrm>
            <a:off x="10510" y="0"/>
            <a:ext cx="30480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1D969-D2BC-0A43-8FBB-0CA8485B2B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10" y="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17</cp:revision>
  <dcterms:created xsi:type="dcterms:W3CDTF">2020-08-11T00:05:44Z</dcterms:created>
  <dcterms:modified xsi:type="dcterms:W3CDTF">2020-08-12T23:49:06Z</dcterms:modified>
</cp:coreProperties>
</file>