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50292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008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0290"/>
    <p:restoredTop sz="96181"/>
  </p:normalViewPr>
  <p:slideViewPr>
    <p:cSldViewPr snapToGrid="0" snapToObjects="1">
      <p:cViewPr>
        <p:scale>
          <a:sx n="144" d="100"/>
          <a:sy n="144" d="100"/>
        </p:scale>
        <p:origin x="347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598593"/>
            <a:ext cx="427482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921087"/>
            <a:ext cx="37719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A3B4-4E3F-CD49-A59B-D84513CEA1A0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02E6-F8AE-0343-AB25-79EF36DF6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3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A3B4-4E3F-CD49-A59B-D84513CEA1A0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02E6-F8AE-0343-AB25-79EF36DF6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2" y="194733"/>
            <a:ext cx="1084421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8" y="194733"/>
            <a:ext cx="3190399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A3B4-4E3F-CD49-A59B-D84513CEA1A0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02E6-F8AE-0343-AB25-79EF36DF6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A3B4-4E3F-CD49-A59B-D84513CEA1A0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02E6-F8AE-0343-AB25-79EF36DF6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" y="911861"/>
            <a:ext cx="4337685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" y="2447714"/>
            <a:ext cx="4337685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A3B4-4E3F-CD49-A59B-D84513CEA1A0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02E6-F8AE-0343-AB25-79EF36DF6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8" y="973666"/>
            <a:ext cx="213741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3" y="973666"/>
            <a:ext cx="213741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A3B4-4E3F-CD49-A59B-D84513CEA1A0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02E6-F8AE-0343-AB25-79EF36DF6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9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194734"/>
            <a:ext cx="4337685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3" y="896620"/>
            <a:ext cx="2127587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3" y="1336040"/>
            <a:ext cx="2127587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3" y="896620"/>
            <a:ext cx="213806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3" y="1336040"/>
            <a:ext cx="213806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A3B4-4E3F-CD49-A59B-D84513CEA1A0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02E6-F8AE-0343-AB25-79EF36DF6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A3B4-4E3F-CD49-A59B-D84513CEA1A0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02E6-F8AE-0343-AB25-79EF36DF6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2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A3B4-4E3F-CD49-A59B-D84513CEA1A0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02E6-F8AE-0343-AB25-79EF36DF6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6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243840"/>
            <a:ext cx="162204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" y="526627"/>
            <a:ext cx="2546033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1097280"/>
            <a:ext cx="162204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A3B4-4E3F-CD49-A59B-D84513CEA1A0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02E6-F8AE-0343-AB25-79EF36DF6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1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243840"/>
            <a:ext cx="162204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" y="526627"/>
            <a:ext cx="2546033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1097280"/>
            <a:ext cx="162204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A3B4-4E3F-CD49-A59B-D84513CEA1A0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02E6-F8AE-0343-AB25-79EF36DF6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8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8" y="194734"/>
            <a:ext cx="433768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8" y="973666"/>
            <a:ext cx="433768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8" y="3390054"/>
            <a:ext cx="113157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4A3B4-4E3F-CD49-A59B-D84513CEA1A0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3" y="3390054"/>
            <a:ext cx="169735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3" y="3390054"/>
            <a:ext cx="113157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802E6-F8AE-0343-AB25-79EF36DF6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9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ounded Rectangle 300">
            <a:extLst>
              <a:ext uri="{FF2B5EF4-FFF2-40B4-BE49-F238E27FC236}">
                <a16:creationId xmlns:a16="http://schemas.microsoft.com/office/drawing/2014/main" id="{206819C5-F619-7744-9C0F-AB283A815A9A}"/>
              </a:ext>
            </a:extLst>
          </p:cNvPr>
          <p:cNvSpPr/>
          <p:nvPr/>
        </p:nvSpPr>
        <p:spPr>
          <a:xfrm>
            <a:off x="242563" y="240295"/>
            <a:ext cx="1118260" cy="415636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latin typeface="Arial" panose="020B0604020202020204" pitchFamily="34" charset="0"/>
                <a:ea typeface="Palatino" pitchFamily="2" charset="77"/>
                <a:cs typeface="Arial" panose="020B0604020202020204" pitchFamily="34" charset="0"/>
              </a:rPr>
              <a:t>Warm-up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ea typeface="Palatino" pitchFamily="2" charset="77"/>
                <a:cs typeface="Arial" panose="020B0604020202020204" pitchFamily="34" charset="0"/>
              </a:rPr>
              <a:t>Random sequences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ea typeface="Palatino" pitchFamily="2" charset="77"/>
                <a:cs typeface="Arial" panose="020B0604020202020204" pitchFamily="34" charset="0"/>
              </a:rPr>
              <a:t>No incentives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88831-CA1F-BA40-87C9-DB160BDE7E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60" b="24592"/>
          <a:stretch/>
        </p:blipFill>
        <p:spPr>
          <a:xfrm>
            <a:off x="360834" y="926053"/>
            <a:ext cx="3854083" cy="2521161"/>
          </a:xfrm>
          <a:prstGeom prst="rect">
            <a:avLst/>
          </a:prstGeom>
        </p:spPr>
      </p:pic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49FA7F40-697D-694A-BDBD-67DC34C56A4D}"/>
              </a:ext>
            </a:extLst>
          </p:cNvPr>
          <p:cNvSpPr/>
          <p:nvPr/>
        </p:nvSpPr>
        <p:spPr>
          <a:xfrm>
            <a:off x="1476426" y="244334"/>
            <a:ext cx="1475575" cy="415636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latin typeface="Arial" panose="020B0604020202020204" pitchFamily="34" charset="0"/>
                <a:ea typeface="Palatino" pitchFamily="2" charset="77"/>
                <a:cs typeface="Arial" panose="020B0604020202020204" pitchFamily="34" charset="0"/>
              </a:rPr>
              <a:t>Training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ea typeface="Palatino" pitchFamily="2" charset="77"/>
                <a:cs typeface="Arial" panose="020B0604020202020204" pitchFamily="34" charset="0"/>
              </a:rPr>
              <a:t>Cued sequences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ea typeface="Palatino" pitchFamily="2" charset="77"/>
                <a:cs typeface="Arial" panose="020B0604020202020204" pitchFamily="34" charset="0"/>
              </a:rPr>
              <a:t>Incentives (+/- $5, $10, $30)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C90D708-564C-B447-AC76-FA53A5223595}"/>
              </a:ext>
            </a:extLst>
          </p:cNvPr>
          <p:cNvSpPr/>
          <p:nvPr/>
        </p:nvSpPr>
        <p:spPr>
          <a:xfrm>
            <a:off x="3068159" y="244577"/>
            <a:ext cx="494170" cy="415636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latin typeface="Arial" panose="020B0604020202020204" pitchFamily="34" charset="0"/>
                <a:ea typeface="Palatino" pitchFamily="2" charset="77"/>
                <a:cs typeface="Arial" panose="020B0604020202020204" pitchFamily="34" charset="0"/>
              </a:rPr>
              <a:t>Rest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ea typeface="Palatino" pitchFamily="2" charset="77"/>
                <a:cs typeface="Arial" panose="020B0604020202020204" pitchFamily="34" charset="0"/>
              </a:rPr>
              <a:t>24 </a:t>
            </a:r>
            <a:r>
              <a:rPr lang="en-US" sz="800" dirty="0" err="1">
                <a:latin typeface="Arial" panose="020B0604020202020204" pitchFamily="34" charset="0"/>
                <a:ea typeface="Palatino" pitchFamily="2" charset="77"/>
                <a:cs typeface="Arial" panose="020B0604020202020204" pitchFamily="34" charset="0"/>
              </a:rPr>
              <a:t>hrs</a:t>
            </a:r>
            <a:endParaRPr lang="en-US" sz="800" dirty="0">
              <a:latin typeface="Arial" panose="020B0604020202020204" pitchFamily="34" charset="0"/>
              <a:ea typeface="Palatino" pitchFamily="2" charset="77"/>
              <a:cs typeface="Arial" panose="020B0604020202020204" pitchFamily="34" charset="0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043F9CF-29BB-4C40-B8F2-C6B32867548F}"/>
              </a:ext>
            </a:extLst>
          </p:cNvPr>
          <p:cNvSpPr/>
          <p:nvPr/>
        </p:nvSpPr>
        <p:spPr>
          <a:xfrm>
            <a:off x="3678495" y="244334"/>
            <a:ext cx="1118260" cy="415636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latin typeface="Arial" panose="020B0604020202020204" pitchFamily="34" charset="0"/>
                <a:ea typeface="Palatino" pitchFamily="2" charset="77"/>
                <a:cs typeface="Arial" panose="020B0604020202020204" pitchFamily="34" charset="0"/>
              </a:rPr>
              <a:t>Retention Test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ea typeface="Palatino" pitchFamily="2" charset="77"/>
                <a:cs typeface="Arial" panose="020B0604020202020204" pitchFamily="34" charset="0"/>
              </a:rPr>
              <a:t>Cued and random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ea typeface="Palatino" pitchFamily="2" charset="77"/>
                <a:cs typeface="Arial" panose="020B0604020202020204" pitchFamily="34" charset="0"/>
              </a:rPr>
              <a:t>No incentives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6621746-9AFD-2441-BDF2-2CC80924B4BE}"/>
              </a:ext>
            </a:extLst>
          </p:cNvPr>
          <p:cNvSpPr/>
          <p:nvPr/>
        </p:nvSpPr>
        <p:spPr>
          <a:xfrm>
            <a:off x="2489837" y="966873"/>
            <a:ext cx="730981" cy="528811"/>
          </a:xfrm>
          <a:prstGeom prst="roundRect">
            <a:avLst>
              <a:gd name="adj" fmla="val 0"/>
            </a:avLst>
          </a:prstGeom>
          <a:ln w="12700">
            <a:solidFill>
              <a:srgbClr val="0087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ea typeface="Palatino" pitchFamily="2" charset="77"/>
                <a:cs typeface="Arial" panose="020B0604020202020204" pitchFamily="34" charset="0"/>
              </a:rPr>
              <a:t>Reward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ea typeface="Palatino" pitchFamily="2" charset="77"/>
                <a:cs typeface="Arial" panose="020B0604020202020204" pitchFamily="34" charset="0"/>
              </a:rPr>
              <a:t>N = 32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A965FC3-C84B-4640-803E-2B8A1ECE7C31}"/>
              </a:ext>
            </a:extLst>
          </p:cNvPr>
          <p:cNvSpPr/>
          <p:nvPr/>
        </p:nvSpPr>
        <p:spPr>
          <a:xfrm>
            <a:off x="3277535" y="1307168"/>
            <a:ext cx="730981" cy="528811"/>
          </a:xfrm>
          <a:prstGeom prst="roundRect">
            <a:avLst>
              <a:gd name="adj" fmla="val 0"/>
            </a:avLst>
          </a:prstGeom>
          <a:ln w="12700">
            <a:solidFill>
              <a:srgbClr val="FF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ea typeface="Palatino" pitchFamily="2" charset="77"/>
                <a:cs typeface="Arial" panose="020B0604020202020204" pitchFamily="34" charset="0"/>
              </a:rPr>
              <a:t>Punishment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ea typeface="Palatino" pitchFamily="2" charset="77"/>
                <a:cs typeface="Arial" panose="020B0604020202020204" pitchFamily="34" charset="0"/>
              </a:rPr>
              <a:t>N = 32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72713EF8-4434-EF47-84E2-A6CEBBE70C56}"/>
              </a:ext>
            </a:extLst>
          </p:cNvPr>
          <p:cNvSpPr/>
          <p:nvPr/>
        </p:nvSpPr>
        <p:spPr>
          <a:xfrm>
            <a:off x="4065774" y="1631383"/>
            <a:ext cx="730981" cy="528811"/>
          </a:xfrm>
          <a:prstGeom prst="roundRect">
            <a:avLst>
              <a:gd name="adj" fmla="val 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ea typeface="Palatino" pitchFamily="2" charset="77"/>
                <a:cs typeface="Arial" panose="020B0604020202020204" pitchFamily="34" charset="0"/>
              </a:rPr>
              <a:t>Control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ea typeface="Palatino" pitchFamily="2" charset="77"/>
                <a:cs typeface="Arial" panose="020B0604020202020204" pitchFamily="34" charset="0"/>
              </a:rPr>
              <a:t>N = 29</a:t>
            </a:r>
          </a:p>
        </p:txBody>
      </p:sp>
    </p:spTree>
    <p:extLst>
      <p:ext uri="{BB962C8B-B14F-4D97-AF65-F5344CB8AC3E}">
        <p14:creationId xmlns:p14="http://schemas.microsoft.com/office/powerpoint/2010/main" val="221208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41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43</cp:revision>
  <dcterms:created xsi:type="dcterms:W3CDTF">2020-05-16T05:57:29Z</dcterms:created>
  <dcterms:modified xsi:type="dcterms:W3CDTF">2020-12-02T07:12:51Z</dcterms:modified>
</cp:coreProperties>
</file>