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5943600" cy="411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748"/>
    <p:restoredTop sz="94609"/>
  </p:normalViewPr>
  <p:slideViewPr>
    <p:cSldViewPr snapToGrid="0" snapToObjects="1">
      <p:cViewPr varScale="1">
        <p:scale>
          <a:sx n="144" d="100"/>
          <a:sy n="144" d="100"/>
        </p:scale>
        <p:origin x="176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C280B-A1D6-4145-81C5-E24596110F38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C69CD-B031-7F4C-B12A-1D0CAB62D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38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1pPr>
    <a:lvl2pPr marL="263347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2pPr>
    <a:lvl3pPr marL="526694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3pPr>
    <a:lvl4pPr marL="790042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4pPr>
    <a:lvl5pPr marL="1053389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5pPr>
    <a:lvl6pPr marL="1316736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6pPr>
    <a:lvl7pPr marL="1580083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7pPr>
    <a:lvl8pPr marL="1843430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8pPr>
    <a:lvl9pPr marL="2106778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C69CD-B031-7F4C-B12A-1D0CAB62D2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0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673418"/>
            <a:ext cx="5052060" cy="143256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2161223"/>
            <a:ext cx="4457700" cy="993457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2068F-0D7F-7041-9F64-66119FE043ED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20C3-DD6F-3443-87A4-EF6E69E9F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1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2068F-0D7F-7041-9F64-66119FE043ED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20C3-DD6F-3443-87A4-EF6E69E9F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21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89" y="219075"/>
            <a:ext cx="1281589" cy="34871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3" y="219075"/>
            <a:ext cx="3770471" cy="34871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2068F-0D7F-7041-9F64-66119FE043ED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20C3-DD6F-3443-87A4-EF6E69E9F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54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2068F-0D7F-7041-9F64-66119FE043ED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20C3-DD6F-3443-87A4-EF6E69E9F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8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27" y="1025844"/>
            <a:ext cx="5126355" cy="171164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27" y="2753679"/>
            <a:ext cx="5126355" cy="9001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2068F-0D7F-7041-9F64-66119FE043ED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20C3-DD6F-3443-87A4-EF6E69E9F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86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1095375"/>
            <a:ext cx="2526030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1095375"/>
            <a:ext cx="2526030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2068F-0D7F-7041-9F64-66119FE043ED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20C3-DD6F-3443-87A4-EF6E69E9F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61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219076"/>
            <a:ext cx="5126355" cy="795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7" y="1008698"/>
            <a:ext cx="2514421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7" y="1503045"/>
            <a:ext cx="2514421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1008698"/>
            <a:ext cx="2526804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1503045"/>
            <a:ext cx="2526804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2068F-0D7F-7041-9F64-66119FE043ED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20C3-DD6F-3443-87A4-EF6E69E9F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80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2068F-0D7F-7041-9F64-66119FE043ED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20C3-DD6F-3443-87A4-EF6E69E9F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51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2068F-0D7F-7041-9F64-66119FE043ED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20C3-DD6F-3443-87A4-EF6E69E9F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42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274320"/>
            <a:ext cx="1916966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592456"/>
            <a:ext cx="3008948" cy="2924175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1234440"/>
            <a:ext cx="1916966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2068F-0D7F-7041-9F64-66119FE043ED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20C3-DD6F-3443-87A4-EF6E69E9F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0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274320"/>
            <a:ext cx="1916966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592456"/>
            <a:ext cx="3008948" cy="2924175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1234440"/>
            <a:ext cx="1916966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2068F-0D7F-7041-9F64-66119FE043ED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20C3-DD6F-3443-87A4-EF6E69E9F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576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3" y="219076"/>
            <a:ext cx="5126355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3" y="1095375"/>
            <a:ext cx="5126355" cy="2610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3" y="3813811"/>
            <a:ext cx="133731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2068F-0D7F-7041-9F64-66119FE043ED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18" y="3813811"/>
            <a:ext cx="2005965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3813811"/>
            <a:ext cx="133731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620C3-DD6F-3443-87A4-EF6E69E9F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2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10" Type="http://schemas.openxmlformats.org/officeDocument/2006/relationships/image" Target="../media/image8.png"/><Relationship Id="rId4" Type="http://schemas.openxmlformats.org/officeDocument/2006/relationships/image" Target="../media/image2.emf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852FF5-B1F7-8045-8E8A-45EF7D2FA90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95692" y="428762"/>
            <a:ext cx="1828800" cy="182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7761F1-E7CF-5C48-9908-B9234BFC21E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057400" y="228600"/>
            <a:ext cx="1828800" cy="1828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48F70A-4BE6-644E-A679-3E717717C48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19108" y="92862"/>
            <a:ext cx="1828800" cy="1828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9821F3-E3E8-8145-A586-BBC5DD6506BD}"/>
              </a:ext>
            </a:extLst>
          </p:cNvPr>
          <p:cNvSpPr txBox="1"/>
          <p:nvPr/>
        </p:nvSpPr>
        <p:spPr>
          <a:xfrm>
            <a:off x="87404" y="-16110"/>
            <a:ext cx="2823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95A853-82D1-7346-8F58-F170449DBDEA}"/>
              </a:ext>
            </a:extLst>
          </p:cNvPr>
          <p:cNvSpPr txBox="1"/>
          <p:nvPr/>
        </p:nvSpPr>
        <p:spPr>
          <a:xfrm>
            <a:off x="1916205" y="-16111"/>
            <a:ext cx="2823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45C546-B4CB-194E-BE02-07C79A8761DA}"/>
              </a:ext>
            </a:extLst>
          </p:cNvPr>
          <p:cNvSpPr txBox="1"/>
          <p:nvPr/>
        </p:nvSpPr>
        <p:spPr>
          <a:xfrm>
            <a:off x="3745006" y="-16112"/>
            <a:ext cx="2823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13401CD-B6E4-5B40-9B09-662D28CF8BBB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87403" y="2286000"/>
            <a:ext cx="3657600" cy="1828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C4068F9-3444-D94A-913C-883019172B4F}"/>
              </a:ext>
            </a:extLst>
          </p:cNvPr>
          <p:cNvSpPr txBox="1"/>
          <p:nvPr/>
        </p:nvSpPr>
        <p:spPr>
          <a:xfrm>
            <a:off x="87403" y="1974273"/>
            <a:ext cx="2823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51EAA6A-18B6-AC4C-82A4-E7FD07969826}"/>
              </a:ext>
            </a:extLst>
          </p:cNvPr>
          <p:cNvGrpSpPr/>
          <p:nvPr/>
        </p:nvGrpSpPr>
        <p:grpSpPr>
          <a:xfrm>
            <a:off x="510984" y="2011341"/>
            <a:ext cx="1765931" cy="246221"/>
            <a:chOff x="1439792" y="134167"/>
            <a:chExt cx="1765931" cy="24622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0A04968-0D1C-B243-96DC-08B10C9A6CC6}"/>
                </a:ext>
              </a:extLst>
            </p:cNvPr>
            <p:cNvSpPr txBox="1"/>
            <p:nvPr/>
          </p:nvSpPr>
          <p:spPr>
            <a:xfrm>
              <a:off x="2202835" y="139639"/>
              <a:ext cx="25476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2065435-9F4B-BA44-B16C-A37A99E81D57}"/>
                </a:ext>
              </a:extLst>
            </p:cNvPr>
            <p:cNvSpPr/>
            <p:nvPr/>
          </p:nvSpPr>
          <p:spPr>
            <a:xfrm>
              <a:off x="2149777" y="200675"/>
              <a:ext cx="112643" cy="106552"/>
            </a:xfrm>
            <a:prstGeom prst="rect">
              <a:avLst/>
            </a:prstGeom>
            <a:solidFill>
              <a:srgbClr val="D55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C6721CF-3EAA-9249-B0E9-4D26F76CF691}"/>
                </a:ext>
              </a:extLst>
            </p:cNvPr>
            <p:cNvSpPr/>
            <p:nvPr/>
          </p:nvSpPr>
          <p:spPr>
            <a:xfrm>
              <a:off x="2457604" y="196529"/>
              <a:ext cx="112643" cy="106552"/>
            </a:xfrm>
            <a:prstGeom prst="rect">
              <a:avLst/>
            </a:prstGeom>
            <a:solidFill>
              <a:srgbClr val="F0E4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4F41896-2232-1246-9E6A-143FC4E25FFE}"/>
                </a:ext>
              </a:extLst>
            </p:cNvPr>
            <p:cNvSpPr/>
            <p:nvPr/>
          </p:nvSpPr>
          <p:spPr>
            <a:xfrm>
              <a:off x="2796716" y="196529"/>
              <a:ext cx="112643" cy="106552"/>
            </a:xfrm>
            <a:prstGeom prst="rect">
              <a:avLst/>
            </a:prstGeom>
            <a:solidFill>
              <a:srgbClr val="009E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732CE3-B3F9-F540-8486-3547B48E4E44}"/>
                </a:ext>
              </a:extLst>
            </p:cNvPr>
            <p:cNvSpPr txBox="1"/>
            <p:nvPr/>
          </p:nvSpPr>
          <p:spPr>
            <a:xfrm>
              <a:off x="1439792" y="134167"/>
              <a:ext cx="7163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Value ($)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1B8C8A-985C-2C47-BE95-275A5ED9B529}"/>
                </a:ext>
              </a:extLst>
            </p:cNvPr>
            <p:cNvSpPr txBox="1"/>
            <p:nvPr/>
          </p:nvSpPr>
          <p:spPr>
            <a:xfrm>
              <a:off x="2501213" y="138535"/>
              <a:ext cx="35268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28632D3-491A-9948-8B2D-52762841AD9C}"/>
                </a:ext>
              </a:extLst>
            </p:cNvPr>
            <p:cNvSpPr txBox="1"/>
            <p:nvPr/>
          </p:nvSpPr>
          <p:spPr>
            <a:xfrm>
              <a:off x="2853037" y="143912"/>
              <a:ext cx="35268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sz="90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7" name="Picture 36">
            <a:extLst>
              <a:ext uri="{FF2B5EF4-FFF2-40B4-BE49-F238E27FC236}">
                <a16:creationId xmlns:a16="http://schemas.microsoft.com/office/drawing/2014/main" id="{D34EFE2F-DB10-0643-A770-3D0EBBB05AE8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3887276" y="2282922"/>
            <a:ext cx="1828800" cy="1828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C3139EB-05D5-0B4D-8845-7E4A7365C362}"/>
                  </a:ext>
                </a:extLst>
              </p:cNvPr>
              <p:cNvSpPr txBox="1"/>
              <p:nvPr/>
            </p:nvSpPr>
            <p:spPr>
              <a:xfrm>
                <a:off x="4866183" y="3197322"/>
                <a:ext cx="97741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900" b="0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session</m:t>
                          </m:r>
                          <m:r>
                            <a:rPr lang="en-US" sz="9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sz="900" b="0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valence</m:t>
                          </m:r>
                        </m:sub>
                      </m:sSub>
                    </m:oMath>
                  </m:oMathPara>
                </a14:m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C3139EB-05D5-0B4D-8845-7E4A7365C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183" y="3197322"/>
                <a:ext cx="977412" cy="2308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C402294-1632-FD45-99AC-12FB7F403313}"/>
                  </a:ext>
                </a:extLst>
              </p:cNvPr>
              <p:cNvSpPr txBox="1"/>
              <p:nvPr/>
            </p:nvSpPr>
            <p:spPr>
              <a:xfrm>
                <a:off x="4378260" y="2224328"/>
                <a:ext cx="133781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900" b="0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session</m:t>
                          </m:r>
                          <m:r>
                            <a:rPr lang="en-US" sz="90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sz="900" b="0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value</m:t>
                          </m:r>
                          <m:r>
                            <a:rPr lang="en-US" sz="900" b="0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sz="90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valence</m:t>
                          </m:r>
                        </m:sub>
                      </m:sSub>
                    </m:oMath>
                  </m:oMathPara>
                </a14:m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C402294-1632-FD45-99AC-12FB7F403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260" y="2224328"/>
                <a:ext cx="1337816" cy="2308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BF2A321-FB46-F24A-8518-81B75B040FDB}"/>
                  </a:ext>
                </a:extLst>
              </p:cNvPr>
              <p:cNvSpPr txBox="1"/>
              <p:nvPr/>
            </p:nvSpPr>
            <p:spPr>
              <a:xfrm>
                <a:off x="4903924" y="2688329"/>
                <a:ext cx="76415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900" b="0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session</m:t>
                          </m:r>
                          <m:r>
                            <a:rPr lang="en-US" sz="900" b="0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sz="900" b="0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value</m:t>
                          </m:r>
                        </m:sub>
                      </m:sSub>
                    </m:oMath>
                  </m:oMathPara>
                </a14:m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BF2A321-FB46-F24A-8518-81B75B040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924" y="2688329"/>
                <a:ext cx="764159" cy="2308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A6F97205-09CB-ED49-A9BE-378754416E13}"/>
              </a:ext>
            </a:extLst>
          </p:cNvPr>
          <p:cNvSpPr txBox="1"/>
          <p:nvPr/>
        </p:nvSpPr>
        <p:spPr>
          <a:xfrm>
            <a:off x="3741336" y="2151290"/>
            <a:ext cx="2823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31B78F3-60E7-5747-A734-BA39CDA814FF}"/>
              </a:ext>
            </a:extLst>
          </p:cNvPr>
          <p:cNvGrpSpPr/>
          <p:nvPr/>
        </p:nvGrpSpPr>
        <p:grpSpPr>
          <a:xfrm>
            <a:off x="4413137" y="0"/>
            <a:ext cx="906091" cy="512212"/>
            <a:chOff x="-1343781" y="2494375"/>
            <a:chExt cx="906091" cy="51221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15D7536-D909-DD46-9308-F8CACA82CB32}"/>
                </a:ext>
              </a:extLst>
            </p:cNvPr>
            <p:cNvSpPr/>
            <p:nvPr/>
          </p:nvSpPr>
          <p:spPr>
            <a:xfrm>
              <a:off x="-1283797" y="2503010"/>
              <a:ext cx="750949" cy="5035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9046A31C-83F8-DC4C-A9D2-92A2A3B8C66B}"/>
                </a:ext>
              </a:extLst>
            </p:cNvPr>
            <p:cNvGrpSpPr/>
            <p:nvPr/>
          </p:nvGrpSpPr>
          <p:grpSpPr>
            <a:xfrm>
              <a:off x="-1343781" y="2494375"/>
              <a:ext cx="906091" cy="504519"/>
              <a:chOff x="1987095" y="-33589"/>
              <a:chExt cx="906091" cy="504519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3D3DAFB-5FA6-BA4D-A491-5AFCEE1A3DEC}"/>
                  </a:ext>
                </a:extLst>
              </p:cNvPr>
              <p:cNvSpPr txBox="1"/>
              <p:nvPr/>
            </p:nvSpPr>
            <p:spPr>
              <a:xfrm>
                <a:off x="2129942" y="139639"/>
                <a:ext cx="5880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Reward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C46858F-0A86-9146-AAE4-2BBDB9799E20}"/>
                  </a:ext>
                </a:extLst>
              </p:cNvPr>
              <p:cNvSpPr/>
              <p:nvPr/>
            </p:nvSpPr>
            <p:spPr>
              <a:xfrm>
                <a:off x="2114215" y="215244"/>
                <a:ext cx="71510" cy="67643"/>
              </a:xfrm>
              <a:prstGeom prst="rect">
                <a:avLst/>
              </a:prstGeom>
              <a:solidFill>
                <a:srgbClr val="0072B2"/>
              </a:solidFill>
              <a:ln>
                <a:solidFill>
                  <a:srgbClr val="0072B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5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8D4A3AA-9EEE-1542-A730-2B8E609EB981}"/>
                  </a:ext>
                </a:extLst>
              </p:cNvPr>
              <p:cNvSpPr/>
              <p:nvPr/>
            </p:nvSpPr>
            <p:spPr>
              <a:xfrm>
                <a:off x="2114214" y="329954"/>
                <a:ext cx="71511" cy="67644"/>
              </a:xfrm>
              <a:prstGeom prst="rect">
                <a:avLst/>
              </a:prstGeom>
              <a:solidFill>
                <a:srgbClr val="E69F00"/>
              </a:solidFill>
              <a:ln>
                <a:solidFill>
                  <a:srgbClr val="E69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50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14ACDAB-9D31-6646-A90D-883AEE5C70D4}"/>
                  </a:ext>
                </a:extLst>
              </p:cNvPr>
              <p:cNvSpPr txBox="1"/>
              <p:nvPr/>
            </p:nvSpPr>
            <p:spPr>
              <a:xfrm>
                <a:off x="1987095" y="-33589"/>
                <a:ext cx="8109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Valence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B5C3EE9-8B2C-6143-B7FE-40D2F4DA7625}"/>
                  </a:ext>
                </a:extLst>
              </p:cNvPr>
              <p:cNvSpPr txBox="1"/>
              <p:nvPr/>
            </p:nvSpPr>
            <p:spPr>
              <a:xfrm>
                <a:off x="2129941" y="255486"/>
                <a:ext cx="76324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Punishment</a:t>
                </a:r>
              </a:p>
            </p:txBody>
          </p:sp>
        </p:grp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FDAD6655-D2BD-4F45-A759-BF93282842D2}"/>
              </a:ext>
            </a:extLst>
          </p:cNvPr>
          <p:cNvSpPr txBox="1"/>
          <p:nvPr/>
        </p:nvSpPr>
        <p:spPr>
          <a:xfrm>
            <a:off x="736462" y="2346599"/>
            <a:ext cx="53867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Reward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B7FBAA7-7F6E-E447-B70D-27C8B52867BE}"/>
              </a:ext>
            </a:extLst>
          </p:cNvPr>
          <p:cNvSpPr txBox="1"/>
          <p:nvPr/>
        </p:nvSpPr>
        <p:spPr>
          <a:xfrm>
            <a:off x="1728635" y="2347438"/>
            <a:ext cx="73638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Punishment</a:t>
            </a:r>
          </a:p>
        </p:txBody>
      </p:sp>
    </p:spTree>
    <p:extLst>
      <p:ext uri="{BB962C8B-B14F-4D97-AF65-F5344CB8AC3E}">
        <p14:creationId xmlns:p14="http://schemas.microsoft.com/office/powerpoint/2010/main" val="3732099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</TotalTime>
  <Words>19</Words>
  <Application>Microsoft Macintosh PowerPoint</Application>
  <PresentationFormat>Custom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Adkins, Tyler</dc:creator>
  <cp:lastModifiedBy>Adkins, Tyler</cp:lastModifiedBy>
  <cp:revision>27</cp:revision>
  <dcterms:created xsi:type="dcterms:W3CDTF">2020-10-25T22:27:29Z</dcterms:created>
  <dcterms:modified xsi:type="dcterms:W3CDTF">2020-11-20T08:26:24Z</dcterms:modified>
</cp:coreProperties>
</file>