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457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9F00"/>
    <a:srgbClr val="007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748"/>
    <p:restoredTop sz="96361"/>
  </p:normalViewPr>
  <p:slideViewPr>
    <p:cSldViewPr snapToGrid="0" snapToObjects="1">
      <p:cViewPr varScale="1">
        <p:scale>
          <a:sx n="195" d="100"/>
          <a:sy n="195" d="100"/>
        </p:scale>
        <p:origin x="29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59"/>
            <a:ext cx="3429000" cy="1103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DBCB-8259-3D44-A944-6F555771C1C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14BB-184C-C345-B37D-43B19E0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1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DBCB-8259-3D44-A944-6F555771C1C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14BB-184C-C345-B37D-43B19E0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4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3417"/>
            <a:ext cx="98583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43417"/>
            <a:ext cx="2900363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DBCB-8259-3D44-A944-6F555771C1C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14BB-184C-C345-B37D-43B19E0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6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DBCB-8259-3D44-A944-6F555771C1C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14BB-184C-C345-B37D-43B19E0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8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139826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059643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DBCB-8259-3D44-A944-6F555771C1C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14BB-184C-C345-B37D-43B19E0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9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DBCB-8259-3D44-A944-6F555771C1C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14BB-184C-C345-B37D-43B19E0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8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3418"/>
            <a:ext cx="394335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670050"/>
            <a:ext cx="1934170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120775"/>
            <a:ext cx="1943696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670050"/>
            <a:ext cx="194369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DBCB-8259-3D44-A944-6F555771C1C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14BB-184C-C345-B37D-43B19E0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3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DBCB-8259-3D44-A944-6F555771C1C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14BB-184C-C345-B37D-43B19E0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2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DBCB-8259-3D44-A944-6F555771C1C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14BB-184C-C345-B37D-43B19E0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6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658285"/>
            <a:ext cx="2314575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DBCB-8259-3D44-A944-6F555771C1C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14BB-184C-C345-B37D-43B19E0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9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658285"/>
            <a:ext cx="2314575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DBCB-8259-3D44-A944-6F555771C1C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14BB-184C-C345-B37D-43B19E0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7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43418"/>
            <a:ext cx="39433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217083"/>
            <a:ext cx="39433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2DBCB-8259-3D44-A944-6F555771C1C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514BB-184C-C345-B37D-43B19E0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6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3.emf"/><Relationship Id="rId4" Type="http://schemas.openxmlformats.org/officeDocument/2006/relationships/image" Target="../media/image3.png"/><Relationship Id="rId9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A9BF47-F803-604C-8CF8-315E3AA1F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451" y="99201"/>
            <a:ext cx="1828800" cy="22860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6FCBD98-4CE7-6044-93F0-FA23C3E8CA59}"/>
              </a:ext>
            </a:extLst>
          </p:cNvPr>
          <p:cNvSpPr txBox="1"/>
          <p:nvPr/>
        </p:nvSpPr>
        <p:spPr>
          <a:xfrm>
            <a:off x="-17717" y="2632"/>
            <a:ext cx="3740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3414DB-DC0C-2B48-8840-DAAC5DD76BF6}"/>
              </a:ext>
            </a:extLst>
          </p:cNvPr>
          <p:cNvSpPr txBox="1"/>
          <p:nvPr/>
        </p:nvSpPr>
        <p:spPr>
          <a:xfrm>
            <a:off x="2445680" y="8075"/>
            <a:ext cx="3740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691C6E2-96B9-6445-B5C2-69CD1A47AE08}"/>
                  </a:ext>
                </a:extLst>
              </p:cNvPr>
              <p:cNvSpPr txBox="1"/>
              <p:nvPr/>
            </p:nvSpPr>
            <p:spPr>
              <a:xfrm>
                <a:off x="3796710" y="1589299"/>
                <a:ext cx="47564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9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value</m:t>
                          </m:r>
                        </m:sub>
                      </m:sSub>
                    </m:oMath>
                  </m:oMathPara>
                </a14:m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691C6E2-96B9-6445-B5C2-69CD1A47A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710" y="1589299"/>
                <a:ext cx="475647" cy="2308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D21034-1006-E14B-B736-CF74098F852A}"/>
                  </a:ext>
                </a:extLst>
              </p:cNvPr>
              <p:cNvSpPr txBox="1"/>
              <p:nvPr/>
            </p:nvSpPr>
            <p:spPr>
              <a:xfrm>
                <a:off x="3848274" y="805848"/>
                <a:ext cx="72382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9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block</m:t>
                          </m:r>
                          <m:r>
                            <a:rPr lang="en-US" sz="9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9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value</m:t>
                          </m:r>
                        </m:sub>
                      </m:sSub>
                    </m:oMath>
                  </m:oMathPara>
                </a14:m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D21034-1006-E14B-B736-CF74098F8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274" y="805848"/>
                <a:ext cx="723823" cy="230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B1E9C0F-52AA-DB46-A5A2-BEAFC1112510}"/>
                  </a:ext>
                </a:extLst>
              </p:cNvPr>
              <p:cNvSpPr txBox="1"/>
              <p:nvPr/>
            </p:nvSpPr>
            <p:spPr>
              <a:xfrm>
                <a:off x="3713104" y="1072473"/>
                <a:ext cx="72382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9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value</m:t>
                          </m:r>
                          <m:r>
                            <a:rPr lang="en-US" sz="9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9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valence</m:t>
                          </m:r>
                        </m:sub>
                      </m:sSub>
                    </m:oMath>
                  </m:oMathPara>
                </a14:m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B1E9C0F-52AA-DB46-A5A2-BEAFC1112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104" y="1072473"/>
                <a:ext cx="723823" cy="230832"/>
              </a:xfrm>
              <a:prstGeom prst="rect">
                <a:avLst/>
              </a:prstGeom>
              <a:blipFill>
                <a:blip r:embed="rId5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B36C745-4BD3-674B-85FA-C70C10BA71D5}"/>
                  </a:ext>
                </a:extLst>
              </p:cNvPr>
              <p:cNvSpPr txBox="1"/>
              <p:nvPr/>
            </p:nvSpPr>
            <p:spPr>
              <a:xfrm>
                <a:off x="3429009" y="268006"/>
                <a:ext cx="10010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9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block</m:t>
                          </m:r>
                          <m:r>
                            <a:rPr lang="en-US" sz="9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9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value</m:t>
                          </m:r>
                          <m:r>
                            <a:rPr lang="en-US" sz="9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9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valence</m:t>
                          </m:r>
                        </m:sub>
                      </m:sSub>
                    </m:oMath>
                  </m:oMathPara>
                </a14:m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B36C745-4BD3-674B-85FA-C70C10BA7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9" y="268006"/>
                <a:ext cx="1001049" cy="230832"/>
              </a:xfrm>
              <a:prstGeom prst="rect">
                <a:avLst/>
              </a:prstGeom>
              <a:blipFill>
                <a:blip r:embed="rId6"/>
                <a:stretch>
                  <a:fillRect r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EAC033-4EA1-9A46-A565-40D2558E9376}"/>
                  </a:ext>
                </a:extLst>
              </p:cNvPr>
              <p:cNvSpPr txBox="1"/>
              <p:nvPr/>
            </p:nvSpPr>
            <p:spPr>
              <a:xfrm>
                <a:off x="3347656" y="570218"/>
                <a:ext cx="10010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9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block</m:t>
                          </m:r>
                          <m:r>
                            <a:rPr lang="en-US" sz="9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9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valence</m:t>
                          </m:r>
                        </m:sub>
                      </m:sSub>
                    </m:oMath>
                  </m:oMathPara>
                </a14:m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EAC033-4EA1-9A46-A565-40D2558E9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656" y="570218"/>
                <a:ext cx="1001049" cy="2308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4C7F1EF-E896-0E42-9E89-632D66A9D319}"/>
                  </a:ext>
                </a:extLst>
              </p:cNvPr>
              <p:cNvSpPr txBox="1"/>
              <p:nvPr/>
            </p:nvSpPr>
            <p:spPr>
              <a:xfrm>
                <a:off x="3547748" y="1347241"/>
                <a:ext cx="5272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9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valence</m:t>
                          </m:r>
                        </m:sub>
                      </m:sSub>
                    </m:oMath>
                  </m:oMathPara>
                </a14:m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4C7F1EF-E896-0E42-9E89-632D66A9D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748" y="1347241"/>
                <a:ext cx="527267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69A1C09-3E04-0F4B-B15C-3472BFD1DD30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212798" y="99201"/>
            <a:ext cx="2286000" cy="228600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C66F65E3-79AB-2A45-88D0-1DBEB3B333BA}"/>
              </a:ext>
            </a:extLst>
          </p:cNvPr>
          <p:cNvGrpSpPr/>
          <p:nvPr/>
        </p:nvGrpSpPr>
        <p:grpSpPr>
          <a:xfrm>
            <a:off x="728907" y="37101"/>
            <a:ext cx="906091" cy="512212"/>
            <a:chOff x="-1343781" y="2494375"/>
            <a:chExt cx="906091" cy="51221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6D37F11-EF15-DB49-8372-2BF8771096D6}"/>
                </a:ext>
              </a:extLst>
            </p:cNvPr>
            <p:cNvSpPr/>
            <p:nvPr/>
          </p:nvSpPr>
          <p:spPr>
            <a:xfrm>
              <a:off x="-1283797" y="2503010"/>
              <a:ext cx="750949" cy="5035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A08C50C-7513-F445-A744-962159FFB090}"/>
                </a:ext>
              </a:extLst>
            </p:cNvPr>
            <p:cNvGrpSpPr/>
            <p:nvPr/>
          </p:nvGrpSpPr>
          <p:grpSpPr>
            <a:xfrm>
              <a:off x="-1343781" y="2494375"/>
              <a:ext cx="906091" cy="504519"/>
              <a:chOff x="1987095" y="-33589"/>
              <a:chExt cx="906091" cy="504519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FC4BCF6-FE2C-1C42-B726-268B9CE8D344}"/>
                  </a:ext>
                </a:extLst>
              </p:cNvPr>
              <p:cNvSpPr txBox="1"/>
              <p:nvPr/>
            </p:nvSpPr>
            <p:spPr>
              <a:xfrm>
                <a:off x="2129942" y="139639"/>
                <a:ext cx="5880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Reward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7CDDA35-1673-7F47-82D0-C79619DDD3B0}"/>
                  </a:ext>
                </a:extLst>
              </p:cNvPr>
              <p:cNvSpPr/>
              <p:nvPr/>
            </p:nvSpPr>
            <p:spPr>
              <a:xfrm>
                <a:off x="2114215" y="215244"/>
                <a:ext cx="71510" cy="67643"/>
              </a:xfrm>
              <a:prstGeom prst="rect">
                <a:avLst/>
              </a:prstGeom>
              <a:solidFill>
                <a:srgbClr val="0072B2"/>
              </a:solidFill>
              <a:ln>
                <a:solidFill>
                  <a:srgbClr val="0072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5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0701BFD-04F9-FA49-937B-3D720EBDA2B8}"/>
                  </a:ext>
                </a:extLst>
              </p:cNvPr>
              <p:cNvSpPr/>
              <p:nvPr/>
            </p:nvSpPr>
            <p:spPr>
              <a:xfrm>
                <a:off x="2114214" y="329954"/>
                <a:ext cx="71511" cy="67644"/>
              </a:xfrm>
              <a:prstGeom prst="rect">
                <a:avLst/>
              </a:prstGeom>
              <a:solidFill>
                <a:srgbClr val="E69F00"/>
              </a:solidFill>
              <a:ln>
                <a:solidFill>
                  <a:srgbClr val="E69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50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AE20CEA-4976-FE4E-BDE1-9309BC37A450}"/>
                  </a:ext>
                </a:extLst>
              </p:cNvPr>
              <p:cNvSpPr txBox="1"/>
              <p:nvPr/>
            </p:nvSpPr>
            <p:spPr>
              <a:xfrm>
                <a:off x="1987095" y="-33589"/>
                <a:ext cx="8109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Valence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970954D-E782-9846-B3F0-2C547D80278E}"/>
                  </a:ext>
                </a:extLst>
              </p:cNvPr>
              <p:cNvSpPr txBox="1"/>
              <p:nvPr/>
            </p:nvSpPr>
            <p:spPr>
              <a:xfrm>
                <a:off x="2129941" y="255486"/>
                <a:ext cx="76324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Punishment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534761C-EAA6-3148-9D3A-E030F7F96D67}"/>
              </a:ext>
            </a:extLst>
          </p:cNvPr>
          <p:cNvGrpSpPr/>
          <p:nvPr/>
        </p:nvGrpSpPr>
        <p:grpSpPr>
          <a:xfrm>
            <a:off x="1475653" y="2571931"/>
            <a:ext cx="1765931" cy="246221"/>
            <a:chOff x="1439792" y="134167"/>
            <a:chExt cx="1765931" cy="24622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518BBFB-8677-8E45-BC46-994A11EDD672}"/>
                </a:ext>
              </a:extLst>
            </p:cNvPr>
            <p:cNvSpPr txBox="1"/>
            <p:nvPr/>
          </p:nvSpPr>
          <p:spPr>
            <a:xfrm>
              <a:off x="2202835" y="139639"/>
              <a:ext cx="2547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D46065B-5A59-FC49-9156-A2F2E918DEBC}"/>
                </a:ext>
              </a:extLst>
            </p:cNvPr>
            <p:cNvSpPr/>
            <p:nvPr/>
          </p:nvSpPr>
          <p:spPr>
            <a:xfrm>
              <a:off x="2149777" y="200675"/>
              <a:ext cx="112643" cy="106552"/>
            </a:xfrm>
            <a:prstGeom prst="rect">
              <a:avLst/>
            </a:prstGeom>
            <a:solidFill>
              <a:srgbClr val="D55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D59B852-72CC-C149-9AAC-75267EF4F24E}"/>
                </a:ext>
              </a:extLst>
            </p:cNvPr>
            <p:cNvSpPr/>
            <p:nvPr/>
          </p:nvSpPr>
          <p:spPr>
            <a:xfrm>
              <a:off x="2457604" y="196529"/>
              <a:ext cx="112643" cy="106552"/>
            </a:xfrm>
            <a:prstGeom prst="rect">
              <a:avLst/>
            </a:prstGeom>
            <a:solidFill>
              <a:srgbClr val="F0E4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2B8AE93-19DA-5842-811D-D655DB96F994}"/>
                </a:ext>
              </a:extLst>
            </p:cNvPr>
            <p:cNvSpPr/>
            <p:nvPr/>
          </p:nvSpPr>
          <p:spPr>
            <a:xfrm>
              <a:off x="2796716" y="196529"/>
              <a:ext cx="112643" cy="106552"/>
            </a:xfrm>
            <a:prstGeom prst="rect">
              <a:avLst/>
            </a:prstGeom>
            <a:solidFill>
              <a:srgbClr val="009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C9D0B52-218A-2B4B-862B-C039D1E8A0C3}"/>
                </a:ext>
              </a:extLst>
            </p:cNvPr>
            <p:cNvSpPr txBox="1"/>
            <p:nvPr/>
          </p:nvSpPr>
          <p:spPr>
            <a:xfrm>
              <a:off x="1439792" y="134167"/>
              <a:ext cx="7163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Value ($)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43CF327-4C9E-9B4D-B2BA-623AC5EEEB32}"/>
                </a:ext>
              </a:extLst>
            </p:cNvPr>
            <p:cNvSpPr txBox="1"/>
            <p:nvPr/>
          </p:nvSpPr>
          <p:spPr>
            <a:xfrm>
              <a:off x="2501213" y="138535"/>
              <a:ext cx="3526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0F202F-43A9-1440-832A-7CA08D2C8376}"/>
                </a:ext>
              </a:extLst>
            </p:cNvPr>
            <p:cNvSpPr txBox="1"/>
            <p:nvPr/>
          </p:nvSpPr>
          <p:spPr>
            <a:xfrm>
              <a:off x="2853037" y="143912"/>
              <a:ext cx="3526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</a:p>
          </p:txBody>
        </p:sp>
      </p:grpSp>
      <p:pic>
        <p:nvPicPr>
          <p:cNvPr id="56" name="Picture 55">
            <a:extLst>
              <a:ext uri="{FF2B5EF4-FFF2-40B4-BE49-F238E27FC236}">
                <a16:creationId xmlns:a16="http://schemas.microsoft.com/office/drawing/2014/main" id="{BF135E0B-3204-2A44-B344-ECCDFF268964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12281" y="2793462"/>
            <a:ext cx="4572000" cy="18288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8A3D8A4-D8A5-2749-ADC2-55ABA0CEEED1}"/>
              </a:ext>
            </a:extLst>
          </p:cNvPr>
          <p:cNvSpPr txBox="1"/>
          <p:nvPr/>
        </p:nvSpPr>
        <p:spPr>
          <a:xfrm>
            <a:off x="-34748" y="2581780"/>
            <a:ext cx="3740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74394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1060</TotalTime>
  <Words>17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Adkins, Tyler</dc:creator>
  <cp:lastModifiedBy>Adkins, Tyler</cp:lastModifiedBy>
  <cp:revision>54</cp:revision>
  <dcterms:created xsi:type="dcterms:W3CDTF">2020-10-24T07:52:52Z</dcterms:created>
  <dcterms:modified xsi:type="dcterms:W3CDTF">2020-11-20T08:24:31Z</dcterms:modified>
</cp:coreProperties>
</file>