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6361"/>
  </p:normalViewPr>
  <p:slideViewPr>
    <p:cSldViewPr snapToGrid="0" snapToObjects="1">
      <p:cViewPr>
        <p:scale>
          <a:sx n="159" d="100"/>
          <a:sy n="159" d="100"/>
        </p:scale>
        <p:origin x="345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9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9190A-4684-424D-B582-89C663B7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70" y="152842"/>
            <a:ext cx="1828800" cy="2286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C412D04-DBC4-1C45-8307-DA63310B0899}"/>
              </a:ext>
            </a:extLst>
          </p:cNvPr>
          <p:cNvGrpSpPr/>
          <p:nvPr/>
        </p:nvGrpSpPr>
        <p:grpSpPr>
          <a:xfrm>
            <a:off x="1504207" y="2528216"/>
            <a:ext cx="1765931" cy="246221"/>
            <a:chOff x="1439792" y="134167"/>
            <a:chExt cx="1765931" cy="2462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341F94-EC44-6F45-A344-8BDB4196B88B}"/>
                </a:ext>
              </a:extLst>
            </p:cNvPr>
            <p:cNvSpPr txBox="1"/>
            <p:nvPr/>
          </p:nvSpPr>
          <p:spPr>
            <a:xfrm>
              <a:off x="2202835" y="139639"/>
              <a:ext cx="25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97AC4C-4480-574F-8094-756E3845C4BF}"/>
                </a:ext>
              </a:extLst>
            </p:cNvPr>
            <p:cNvSpPr/>
            <p:nvPr/>
          </p:nvSpPr>
          <p:spPr>
            <a:xfrm>
              <a:off x="2149777" y="200675"/>
              <a:ext cx="112643" cy="106552"/>
            </a:xfrm>
            <a:prstGeom prst="rect">
              <a:avLst/>
            </a:prstGeom>
            <a:solidFill>
              <a:srgbClr val="D5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00C631-4915-6D40-B5A6-83149A6936EC}"/>
                </a:ext>
              </a:extLst>
            </p:cNvPr>
            <p:cNvSpPr/>
            <p:nvPr/>
          </p:nvSpPr>
          <p:spPr>
            <a:xfrm>
              <a:off x="2457604" y="196529"/>
              <a:ext cx="112643" cy="106552"/>
            </a:xfrm>
            <a:prstGeom prst="rect">
              <a:avLst/>
            </a:prstGeom>
            <a:solidFill>
              <a:srgbClr val="F0E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FD1780-E0A1-784D-AEE2-89E3BFE6EABE}"/>
                </a:ext>
              </a:extLst>
            </p:cNvPr>
            <p:cNvSpPr/>
            <p:nvPr/>
          </p:nvSpPr>
          <p:spPr>
            <a:xfrm>
              <a:off x="2796716" y="196529"/>
              <a:ext cx="112643" cy="106552"/>
            </a:xfrm>
            <a:prstGeom prst="rect">
              <a:avLst/>
            </a:prstGeom>
            <a:solidFill>
              <a:srgbClr val="009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409754-690C-EB4C-91FD-4D933BF20C65}"/>
                </a:ext>
              </a:extLst>
            </p:cNvPr>
            <p:cNvSpPr txBox="1"/>
            <p:nvPr/>
          </p:nvSpPr>
          <p:spPr>
            <a:xfrm>
              <a:off x="1439792" y="134167"/>
              <a:ext cx="716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Value ($)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63F90-32A8-B247-A9FB-BBFCAF0923D3}"/>
                </a:ext>
              </a:extLst>
            </p:cNvPr>
            <p:cNvSpPr txBox="1"/>
            <p:nvPr/>
          </p:nvSpPr>
          <p:spPr>
            <a:xfrm>
              <a:off x="2501213" y="138535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92E789-2D89-924A-9E3C-76F3AAB6646A}"/>
                </a:ext>
              </a:extLst>
            </p:cNvPr>
            <p:cNvSpPr txBox="1"/>
            <p:nvPr/>
          </p:nvSpPr>
          <p:spPr>
            <a:xfrm>
              <a:off x="2853037" y="143912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9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D1B74B-2A2E-BC4E-BAB6-757010C1583C}"/>
                  </a:ext>
                </a:extLst>
              </p:cNvPr>
              <p:cNvSpPr txBox="1"/>
              <p:nvPr/>
            </p:nvSpPr>
            <p:spPr>
              <a:xfrm>
                <a:off x="3610356" y="1675651"/>
                <a:ext cx="4756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D1B74B-2A2E-BC4E-BAB6-757010C15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356" y="1675651"/>
                <a:ext cx="475647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6F5499-5EEB-CE40-ADD4-99BBE8DC357E}"/>
                  </a:ext>
                </a:extLst>
              </p:cNvPr>
              <p:cNvSpPr txBox="1"/>
              <p:nvPr/>
            </p:nvSpPr>
            <p:spPr>
              <a:xfrm>
                <a:off x="3691711" y="894182"/>
                <a:ext cx="7238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6F5499-5EEB-CE40-ADD4-99BBE8DC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711" y="894182"/>
                <a:ext cx="723823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A0AB22-659E-2A41-A98A-1D1DC915C308}"/>
                  </a:ext>
                </a:extLst>
              </p:cNvPr>
              <p:cNvSpPr txBox="1"/>
              <p:nvPr/>
            </p:nvSpPr>
            <p:spPr>
              <a:xfrm>
                <a:off x="3550861" y="1142401"/>
                <a:ext cx="7238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A0AB22-659E-2A41-A98A-1D1DC915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61" y="1142401"/>
                <a:ext cx="723823" cy="230832"/>
              </a:xfrm>
              <a:prstGeom prst="rect">
                <a:avLst/>
              </a:prstGeom>
              <a:blipFill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B79488-0213-F542-A377-B7FEF17D4791}"/>
                  </a:ext>
                </a:extLst>
              </p:cNvPr>
              <p:cNvSpPr txBox="1"/>
              <p:nvPr/>
            </p:nvSpPr>
            <p:spPr>
              <a:xfrm>
                <a:off x="3429009" y="321647"/>
                <a:ext cx="10010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B79488-0213-F542-A377-B7FEF17D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9" y="321647"/>
                <a:ext cx="1001049" cy="230832"/>
              </a:xfrm>
              <a:prstGeom prst="rect">
                <a:avLst/>
              </a:prstGeom>
              <a:blipFill>
                <a:blip r:embed="rId6"/>
                <a:stretch>
                  <a:fillRect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5AB701CD-B270-C944-BB2E-91F1120F54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332" y="2747793"/>
            <a:ext cx="4572000" cy="18288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E2D08FB-4B0E-F64F-B668-865165BAE494}"/>
              </a:ext>
            </a:extLst>
          </p:cNvPr>
          <p:cNvSpPr txBox="1"/>
          <p:nvPr/>
        </p:nvSpPr>
        <p:spPr>
          <a:xfrm>
            <a:off x="-13308" y="2366634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FCBD98-4CE7-6044-93F0-FA23C3E8CA59}"/>
              </a:ext>
            </a:extLst>
          </p:cNvPr>
          <p:cNvSpPr txBox="1"/>
          <p:nvPr/>
        </p:nvSpPr>
        <p:spPr>
          <a:xfrm>
            <a:off x="-13307" y="-14982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3414DB-DC0C-2B48-8840-DAAC5DD76BF6}"/>
              </a:ext>
            </a:extLst>
          </p:cNvPr>
          <p:cNvSpPr txBox="1"/>
          <p:nvPr/>
        </p:nvSpPr>
        <p:spPr>
          <a:xfrm>
            <a:off x="2525516" y="-7770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542AC4-4C65-3841-B89F-002070A439E1}"/>
                  </a:ext>
                </a:extLst>
              </p:cNvPr>
              <p:cNvSpPr txBox="1"/>
              <p:nvPr/>
            </p:nvSpPr>
            <p:spPr>
              <a:xfrm>
                <a:off x="3347656" y="623859"/>
                <a:ext cx="10010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542AC4-4C65-3841-B89F-002070A43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56" y="623859"/>
                <a:ext cx="100104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B4FE93-C6BB-954E-804A-79F2EF24C0B9}"/>
                  </a:ext>
                </a:extLst>
              </p:cNvPr>
              <p:cNvSpPr txBox="1"/>
              <p:nvPr/>
            </p:nvSpPr>
            <p:spPr>
              <a:xfrm>
                <a:off x="3449471" y="1409026"/>
                <a:ext cx="5272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B4FE93-C6BB-954E-804A-79F2EF24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71" y="1409026"/>
                <a:ext cx="527267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B2605469-D932-A249-92E9-8C83328C2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12798" y="152842"/>
            <a:ext cx="2286000" cy="2286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D2CED25-FB93-514F-B4AF-0FA09B26284B}"/>
              </a:ext>
            </a:extLst>
          </p:cNvPr>
          <p:cNvGrpSpPr/>
          <p:nvPr/>
        </p:nvGrpSpPr>
        <p:grpSpPr>
          <a:xfrm>
            <a:off x="598116" y="152842"/>
            <a:ext cx="906091" cy="512212"/>
            <a:chOff x="-1343781" y="2494375"/>
            <a:chExt cx="906091" cy="51221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D807D1-6ACB-4744-91CE-F5D60C4AB54E}"/>
                </a:ext>
              </a:extLst>
            </p:cNvPr>
            <p:cNvSpPr/>
            <p:nvPr/>
          </p:nvSpPr>
          <p:spPr>
            <a:xfrm>
              <a:off x="-1283797" y="2503010"/>
              <a:ext cx="750949" cy="503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A81FD78-3A1B-DE4F-955F-1176062DD343}"/>
                </a:ext>
              </a:extLst>
            </p:cNvPr>
            <p:cNvGrpSpPr/>
            <p:nvPr/>
          </p:nvGrpSpPr>
          <p:grpSpPr>
            <a:xfrm>
              <a:off x="-1343781" y="2494375"/>
              <a:ext cx="906091" cy="504519"/>
              <a:chOff x="1987095" y="-33589"/>
              <a:chExt cx="906091" cy="50451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B1E083-6D6A-FF4F-98B1-BA197DD84E3F}"/>
                  </a:ext>
                </a:extLst>
              </p:cNvPr>
              <p:cNvSpPr txBox="1"/>
              <p:nvPr/>
            </p:nvSpPr>
            <p:spPr>
              <a:xfrm>
                <a:off x="2129942" y="139639"/>
                <a:ext cx="5880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359D27A-0537-864C-BFB2-F66A45807BC1}"/>
                  </a:ext>
                </a:extLst>
              </p:cNvPr>
              <p:cNvSpPr/>
              <p:nvPr/>
            </p:nvSpPr>
            <p:spPr>
              <a:xfrm>
                <a:off x="2114215" y="215244"/>
                <a:ext cx="71510" cy="67643"/>
              </a:xfrm>
              <a:prstGeom prst="rect">
                <a:avLst/>
              </a:prstGeom>
              <a:solidFill>
                <a:srgbClr val="0072B2"/>
              </a:solidFill>
              <a:ln>
                <a:solidFill>
                  <a:srgbClr val="007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E31E823-B318-7E47-8972-C7F8A450D300}"/>
                  </a:ext>
                </a:extLst>
              </p:cNvPr>
              <p:cNvSpPr/>
              <p:nvPr/>
            </p:nvSpPr>
            <p:spPr>
              <a:xfrm>
                <a:off x="2114214" y="329954"/>
                <a:ext cx="71511" cy="67644"/>
              </a:xfrm>
              <a:prstGeom prst="rect">
                <a:avLst/>
              </a:prstGeom>
              <a:solidFill>
                <a:srgbClr val="E69F00"/>
              </a:solidFill>
              <a:ln>
                <a:solidFill>
                  <a:srgbClr val="E69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F46E3A-2D78-074E-9700-CC8EC7585966}"/>
                  </a:ext>
                </a:extLst>
              </p:cNvPr>
              <p:cNvSpPr txBox="1"/>
              <p:nvPr/>
            </p:nvSpPr>
            <p:spPr>
              <a:xfrm>
                <a:off x="1987095" y="-33589"/>
                <a:ext cx="8109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Valence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D407D7-560E-B441-8594-AFAC10ACFF5A}"/>
                  </a:ext>
                </a:extLst>
              </p:cNvPr>
              <p:cNvSpPr txBox="1"/>
              <p:nvPr/>
            </p:nvSpPr>
            <p:spPr>
              <a:xfrm>
                <a:off x="2129941" y="255486"/>
                <a:ext cx="763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Punishment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3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48</cp:revision>
  <dcterms:created xsi:type="dcterms:W3CDTF">2020-10-24T07:52:52Z</dcterms:created>
  <dcterms:modified xsi:type="dcterms:W3CDTF">2020-11-20T08:24:00Z</dcterms:modified>
</cp:coreProperties>
</file>