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/>
    <p:restoredTop sz="96361"/>
  </p:normalViewPr>
  <p:slideViewPr>
    <p:cSldViewPr snapToGrid="0" snapToObjects="1">
      <p:cViewPr varScale="1">
        <p:scale>
          <a:sx n="195" d="100"/>
          <a:sy n="195" d="100"/>
        </p:scale>
        <p:origin x="2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6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3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7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3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2DBCB-8259-3D44-A944-6F555771C1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14BB-184C-C345-B37D-43B19E0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0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.emf"/><Relationship Id="rId4" Type="http://schemas.openxmlformats.org/officeDocument/2006/relationships/image" Target="../media/image3.png"/><Relationship Id="rId9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892A69-3B16-9743-AD9C-DB1C6A3C2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90" y="188484"/>
            <a:ext cx="1828800" cy="2286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6FCBD98-4CE7-6044-93F0-FA23C3E8CA59}"/>
              </a:ext>
            </a:extLst>
          </p:cNvPr>
          <p:cNvSpPr txBox="1"/>
          <p:nvPr/>
        </p:nvSpPr>
        <p:spPr>
          <a:xfrm>
            <a:off x="-5661" y="5531"/>
            <a:ext cx="3740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3414DB-DC0C-2B48-8840-DAAC5DD76BF6}"/>
              </a:ext>
            </a:extLst>
          </p:cNvPr>
          <p:cNvSpPr txBox="1"/>
          <p:nvPr/>
        </p:nvSpPr>
        <p:spPr>
          <a:xfrm>
            <a:off x="2502379" y="0"/>
            <a:ext cx="3740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3251D5-78EF-E248-A975-1F8F53C3ED8A}"/>
                  </a:ext>
                </a:extLst>
              </p:cNvPr>
              <p:cNvSpPr txBox="1"/>
              <p:nvPr/>
            </p:nvSpPr>
            <p:spPr>
              <a:xfrm>
                <a:off x="3449792" y="1694344"/>
                <a:ext cx="47564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value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3251D5-78EF-E248-A975-1F8F53C3E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792" y="1694344"/>
                <a:ext cx="475647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D952CF-8BE6-9D42-95DB-FDB298FB83F6}"/>
                  </a:ext>
                </a:extLst>
              </p:cNvPr>
              <p:cNvSpPr txBox="1"/>
              <p:nvPr/>
            </p:nvSpPr>
            <p:spPr>
              <a:xfrm>
                <a:off x="3599394" y="909540"/>
                <a:ext cx="72382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block</m:t>
                          </m:r>
                          <m: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value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D952CF-8BE6-9D42-95DB-FDB298FB8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94" y="909540"/>
                <a:ext cx="723823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232F0F-96DD-4D41-AA7F-3D28C17D76C4}"/>
                  </a:ext>
                </a:extLst>
              </p:cNvPr>
              <p:cNvSpPr txBox="1"/>
              <p:nvPr/>
            </p:nvSpPr>
            <p:spPr>
              <a:xfrm>
                <a:off x="3591991" y="1168630"/>
                <a:ext cx="72382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value</m:t>
                          </m:r>
                          <m: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valence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232F0F-96DD-4D41-AA7F-3D28C17D7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991" y="1168630"/>
                <a:ext cx="723823" cy="230832"/>
              </a:xfrm>
              <a:prstGeom prst="rect">
                <a:avLst/>
              </a:prstGeom>
              <a:blipFill>
                <a:blip r:embed="rId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518491-8E23-7A47-BB48-1A973FB4D300}"/>
                  </a:ext>
                </a:extLst>
              </p:cNvPr>
              <p:cNvSpPr txBox="1"/>
              <p:nvPr/>
            </p:nvSpPr>
            <p:spPr>
              <a:xfrm>
                <a:off x="3424914" y="380704"/>
                <a:ext cx="10010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block</m:t>
                          </m:r>
                          <m: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value</m:t>
                          </m:r>
                          <m: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valence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518491-8E23-7A47-BB48-1A973FB4D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14" y="380704"/>
                <a:ext cx="1001049" cy="230832"/>
              </a:xfrm>
              <a:prstGeom prst="rect">
                <a:avLst/>
              </a:prstGeom>
              <a:blipFill>
                <a:blip r:embed="rId6"/>
                <a:stretch>
                  <a:fillRect r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B2C0320-D6D7-D34B-BA37-C12C86C90448}"/>
                  </a:ext>
                </a:extLst>
              </p:cNvPr>
              <p:cNvSpPr txBox="1"/>
              <p:nvPr/>
            </p:nvSpPr>
            <p:spPr>
              <a:xfrm>
                <a:off x="3265631" y="648931"/>
                <a:ext cx="10010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block</m:t>
                          </m:r>
                          <m: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valence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B2C0320-D6D7-D34B-BA37-C12C86C90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631" y="648931"/>
                <a:ext cx="1001049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894ECF-C279-BD47-895E-5E578A5A5C95}"/>
                  </a:ext>
                </a:extLst>
              </p:cNvPr>
              <p:cNvSpPr txBox="1"/>
              <p:nvPr/>
            </p:nvSpPr>
            <p:spPr>
              <a:xfrm>
                <a:off x="3559058" y="1427226"/>
                <a:ext cx="5272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9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valence</m:t>
                          </m:r>
                        </m:sub>
                      </m:sSub>
                    </m:oMath>
                  </m:oMathPara>
                </a14:m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894ECF-C279-BD47-895E-5E578A5A5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058" y="1427226"/>
                <a:ext cx="527267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9070CA75-4207-474B-A8C5-D2687E915829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212798" y="233806"/>
            <a:ext cx="2286000" cy="2286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4222EBF-3C93-384D-97D4-42175B92D409}"/>
              </a:ext>
            </a:extLst>
          </p:cNvPr>
          <p:cNvGrpSpPr/>
          <p:nvPr/>
        </p:nvGrpSpPr>
        <p:grpSpPr>
          <a:xfrm>
            <a:off x="1682104" y="191096"/>
            <a:ext cx="906091" cy="512212"/>
            <a:chOff x="-1343781" y="2494375"/>
            <a:chExt cx="906091" cy="5122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862455-548B-3C43-8D9D-0B46E00DDFF0}"/>
                </a:ext>
              </a:extLst>
            </p:cNvPr>
            <p:cNvSpPr/>
            <p:nvPr/>
          </p:nvSpPr>
          <p:spPr>
            <a:xfrm>
              <a:off x="-1283797" y="2503010"/>
              <a:ext cx="750949" cy="503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1CB3697-0D69-DF49-B75D-77A7DA3CBCDA}"/>
                </a:ext>
              </a:extLst>
            </p:cNvPr>
            <p:cNvGrpSpPr/>
            <p:nvPr/>
          </p:nvGrpSpPr>
          <p:grpSpPr>
            <a:xfrm>
              <a:off x="-1343781" y="2494375"/>
              <a:ext cx="906091" cy="504519"/>
              <a:chOff x="1987095" y="-33589"/>
              <a:chExt cx="906091" cy="50451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9C7F84-5D58-A044-8DF5-9278ED52711F}"/>
                  </a:ext>
                </a:extLst>
              </p:cNvPr>
              <p:cNvSpPr txBox="1"/>
              <p:nvPr/>
            </p:nvSpPr>
            <p:spPr>
              <a:xfrm>
                <a:off x="2129942" y="139639"/>
                <a:ext cx="5880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Reward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76E2BDC-058B-974E-AE55-77E6E940F376}"/>
                  </a:ext>
                </a:extLst>
              </p:cNvPr>
              <p:cNvSpPr/>
              <p:nvPr/>
            </p:nvSpPr>
            <p:spPr>
              <a:xfrm>
                <a:off x="2114215" y="215244"/>
                <a:ext cx="71510" cy="67643"/>
              </a:xfrm>
              <a:prstGeom prst="rect">
                <a:avLst/>
              </a:prstGeom>
              <a:solidFill>
                <a:srgbClr val="0072B2"/>
              </a:solidFill>
              <a:ln>
                <a:solidFill>
                  <a:srgbClr val="007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8DB4CF2-ED35-444B-AA0C-F0F2F8DDAA50}"/>
                  </a:ext>
                </a:extLst>
              </p:cNvPr>
              <p:cNvSpPr/>
              <p:nvPr/>
            </p:nvSpPr>
            <p:spPr>
              <a:xfrm>
                <a:off x="2114214" y="329954"/>
                <a:ext cx="71511" cy="67644"/>
              </a:xfrm>
              <a:prstGeom prst="rect">
                <a:avLst/>
              </a:prstGeom>
              <a:solidFill>
                <a:srgbClr val="E69F00"/>
              </a:solidFill>
              <a:ln>
                <a:solidFill>
                  <a:srgbClr val="E69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F628EA-402E-814A-BD94-8768098CD0E5}"/>
                  </a:ext>
                </a:extLst>
              </p:cNvPr>
              <p:cNvSpPr txBox="1"/>
              <p:nvPr/>
            </p:nvSpPr>
            <p:spPr>
              <a:xfrm>
                <a:off x="1987095" y="-33589"/>
                <a:ext cx="8109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Valence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5AD869-61B9-E14B-9EB5-9A70A39627C3}"/>
                  </a:ext>
                </a:extLst>
              </p:cNvPr>
              <p:cNvSpPr txBox="1"/>
              <p:nvPr/>
            </p:nvSpPr>
            <p:spPr>
              <a:xfrm>
                <a:off x="2129941" y="255486"/>
                <a:ext cx="7632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Punishment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2E4F67-57F7-4848-84E3-11081E15F87F}"/>
              </a:ext>
            </a:extLst>
          </p:cNvPr>
          <p:cNvGrpSpPr/>
          <p:nvPr/>
        </p:nvGrpSpPr>
        <p:grpSpPr>
          <a:xfrm>
            <a:off x="1499700" y="2613597"/>
            <a:ext cx="1765931" cy="246221"/>
            <a:chOff x="1439792" y="134167"/>
            <a:chExt cx="1765931" cy="24622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92D1C23-2025-4E4F-9A6F-3F770E388C0B}"/>
                </a:ext>
              </a:extLst>
            </p:cNvPr>
            <p:cNvSpPr txBox="1"/>
            <p:nvPr/>
          </p:nvSpPr>
          <p:spPr>
            <a:xfrm>
              <a:off x="2202835" y="139639"/>
              <a:ext cx="2547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2128962-C9D6-3C40-BCF2-5061310C034D}"/>
                </a:ext>
              </a:extLst>
            </p:cNvPr>
            <p:cNvSpPr/>
            <p:nvPr/>
          </p:nvSpPr>
          <p:spPr>
            <a:xfrm>
              <a:off x="2149777" y="200675"/>
              <a:ext cx="112643" cy="106552"/>
            </a:xfrm>
            <a:prstGeom prst="rect">
              <a:avLst/>
            </a:prstGeom>
            <a:solidFill>
              <a:srgbClr val="D55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66ED4A-75BB-0242-88E9-30AAC87A19DF}"/>
                </a:ext>
              </a:extLst>
            </p:cNvPr>
            <p:cNvSpPr/>
            <p:nvPr/>
          </p:nvSpPr>
          <p:spPr>
            <a:xfrm>
              <a:off x="2457604" y="196529"/>
              <a:ext cx="112643" cy="106552"/>
            </a:xfrm>
            <a:prstGeom prst="rect">
              <a:avLst/>
            </a:prstGeom>
            <a:solidFill>
              <a:srgbClr val="F0E4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AFEBF0E-5F51-3445-B27A-75BCF9E4AB60}"/>
                </a:ext>
              </a:extLst>
            </p:cNvPr>
            <p:cNvSpPr/>
            <p:nvPr/>
          </p:nvSpPr>
          <p:spPr>
            <a:xfrm>
              <a:off x="2796716" y="196529"/>
              <a:ext cx="112643" cy="106552"/>
            </a:xfrm>
            <a:prstGeom prst="rect">
              <a:avLst/>
            </a:prstGeom>
            <a:solidFill>
              <a:srgbClr val="009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683728-BE5C-0A41-A226-C5C0C09C597F}"/>
                </a:ext>
              </a:extLst>
            </p:cNvPr>
            <p:cNvSpPr txBox="1"/>
            <p:nvPr/>
          </p:nvSpPr>
          <p:spPr>
            <a:xfrm>
              <a:off x="1439792" y="134167"/>
              <a:ext cx="7163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Value ($)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C744DD-AC14-F04C-9A31-274CCF2D1281}"/>
                </a:ext>
              </a:extLst>
            </p:cNvPr>
            <p:cNvSpPr txBox="1"/>
            <p:nvPr/>
          </p:nvSpPr>
          <p:spPr>
            <a:xfrm>
              <a:off x="2501213" y="138535"/>
              <a:ext cx="3526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C2CACA1-C3F6-704C-AAB9-31DF5C1F60F6}"/>
                </a:ext>
              </a:extLst>
            </p:cNvPr>
            <p:cNvSpPr txBox="1"/>
            <p:nvPr/>
          </p:nvSpPr>
          <p:spPr>
            <a:xfrm>
              <a:off x="2853037" y="143912"/>
              <a:ext cx="3526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426AFFE-F6A1-D447-8250-C7A346C509B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0" y="2746152"/>
            <a:ext cx="4572000" cy="18288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164E82E-17E1-4243-8782-09694F7E9E3A}"/>
              </a:ext>
            </a:extLst>
          </p:cNvPr>
          <p:cNvSpPr txBox="1"/>
          <p:nvPr/>
        </p:nvSpPr>
        <p:spPr>
          <a:xfrm>
            <a:off x="-5662" y="2548130"/>
            <a:ext cx="3740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7439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995</TotalTime>
  <Words>17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54</cp:revision>
  <dcterms:created xsi:type="dcterms:W3CDTF">2020-10-24T07:52:52Z</dcterms:created>
  <dcterms:modified xsi:type="dcterms:W3CDTF">2020-11-20T08:25:12Z</dcterms:modified>
</cp:coreProperties>
</file>