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475038" cy="2925763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327"/>
  </p:normalViewPr>
  <p:slideViewPr>
    <p:cSldViewPr snapToGrid="0" snapToObjects="1">
      <p:cViewPr>
        <p:scale>
          <a:sx n="200" d="100"/>
          <a:sy n="200" d="100"/>
        </p:scale>
        <p:origin x="6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28" y="478824"/>
            <a:ext cx="2953782" cy="101859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81" y="1536703"/>
            <a:ext cx="2606279" cy="70638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827" y="155774"/>
            <a:ext cx="749305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911" y="155774"/>
            <a:ext cx="2204478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4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0" y="729410"/>
            <a:ext cx="2997220" cy="12170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100" y="1957959"/>
            <a:ext cx="2997220" cy="6400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913" y="778850"/>
            <a:ext cx="1476891" cy="1856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9242" y="778850"/>
            <a:ext cx="1476891" cy="1856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62" y="155771"/>
            <a:ext cx="2997220" cy="565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63" y="717223"/>
            <a:ext cx="1470104" cy="35149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363" y="1068717"/>
            <a:ext cx="1470104" cy="1571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9242" y="717223"/>
            <a:ext cx="1477343" cy="35149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9242" y="1068717"/>
            <a:ext cx="1477343" cy="1571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66" y="195051"/>
            <a:ext cx="1120791" cy="68267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346" y="421262"/>
            <a:ext cx="1759238" cy="2079189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66" y="877733"/>
            <a:ext cx="1120791" cy="162610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66" y="195051"/>
            <a:ext cx="1120791" cy="68267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7346" y="421262"/>
            <a:ext cx="1759238" cy="2079189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66" y="877733"/>
            <a:ext cx="1120791" cy="162610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910" y="155771"/>
            <a:ext cx="2997220" cy="565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10" y="778850"/>
            <a:ext cx="2997220" cy="185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8910" y="2711755"/>
            <a:ext cx="781884" cy="155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F9E2-CE25-B248-8930-90BD1B5269F4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108" y="2711755"/>
            <a:ext cx="1172825" cy="155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4246" y="2711755"/>
            <a:ext cx="781884" cy="155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A383B4-1EE4-6A41-9F29-8B7B79B90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91" t="48943" r="39154" b="16366"/>
          <a:stretch/>
        </p:blipFill>
        <p:spPr>
          <a:xfrm>
            <a:off x="581330" y="2245148"/>
            <a:ext cx="1480282" cy="487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867820-0793-1642-8B33-DC1DBAAB99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61" b="4361"/>
          <a:stretch/>
        </p:blipFill>
        <p:spPr>
          <a:xfrm>
            <a:off x="2351154" y="1952261"/>
            <a:ext cx="1064367" cy="971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F5AF7-7847-9C47-B743-9DE34D3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96" b="1596"/>
          <a:stretch/>
        </p:blipFill>
        <p:spPr>
          <a:xfrm>
            <a:off x="142705" y="117374"/>
            <a:ext cx="3202477" cy="177155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5853585-C0B7-1B44-A5D4-CD8368070853}"/>
              </a:ext>
            </a:extLst>
          </p:cNvPr>
          <p:cNvSpPr txBox="1"/>
          <p:nvPr/>
        </p:nvSpPr>
        <p:spPr>
          <a:xfrm>
            <a:off x="1149962" y="1032365"/>
            <a:ext cx="756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A6114-37A6-8549-8E35-56BA8F5759A6}"/>
              </a:ext>
            </a:extLst>
          </p:cNvPr>
          <p:cNvSpPr txBox="1"/>
          <p:nvPr/>
        </p:nvSpPr>
        <p:spPr>
          <a:xfrm>
            <a:off x="562150" y="393516"/>
            <a:ext cx="859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D65E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E47E6-57A3-B44F-ABF1-EC66D976903A}"/>
              </a:ext>
            </a:extLst>
          </p:cNvPr>
          <p:cNvSpPr txBox="1"/>
          <p:nvPr/>
        </p:nvSpPr>
        <p:spPr>
          <a:xfrm>
            <a:off x="562150" y="246251"/>
            <a:ext cx="963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49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correct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2E496B-E34F-3146-9B27-A6711A44107B}"/>
              </a:ext>
            </a:extLst>
          </p:cNvPr>
          <p:cNvGrpSpPr/>
          <p:nvPr/>
        </p:nvGrpSpPr>
        <p:grpSpPr>
          <a:xfrm>
            <a:off x="425089" y="1711618"/>
            <a:ext cx="1201853" cy="1196926"/>
            <a:chOff x="441900" y="409777"/>
            <a:chExt cx="1201853" cy="11969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0D1A37-1758-6A4C-AE5B-AF4B0069266A}"/>
                </a:ext>
              </a:extLst>
            </p:cNvPr>
            <p:cNvSpPr txBox="1"/>
            <p:nvPr/>
          </p:nvSpPr>
          <p:spPr>
            <a:xfrm rot="16200000">
              <a:off x="-33452" y="885129"/>
              <a:ext cx="1196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Density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1CD515-75F4-4A41-ACDA-5E07389ECD74}"/>
                </a:ext>
              </a:extLst>
            </p:cNvPr>
            <p:cNvSpPr txBox="1"/>
            <p:nvPr/>
          </p:nvSpPr>
          <p:spPr>
            <a:xfrm>
              <a:off x="958160" y="1110590"/>
              <a:ext cx="6262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Noise</a:t>
              </a:r>
              <a:r>
                <a:rPr lang="el-G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(σ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FE63E25-984F-664B-ABC5-C414902705DB}"/>
                </a:ext>
              </a:extLst>
            </p:cNvPr>
            <p:cNvCxnSpPr>
              <a:cxnSpLocks/>
            </p:cNvCxnSpPr>
            <p:nvPr/>
          </p:nvCxnSpPr>
          <p:spPr>
            <a:xfrm>
              <a:off x="1250018" y="891850"/>
              <a:ext cx="0" cy="14844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stealth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17D715-64DB-2544-B692-14DFAEBC2434}"/>
                </a:ext>
              </a:extLst>
            </p:cNvPr>
            <p:cNvSpPr txBox="1"/>
            <p:nvPr/>
          </p:nvSpPr>
          <p:spPr>
            <a:xfrm>
              <a:off x="973447" y="706868"/>
              <a:ext cx="6703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Speed (</a:t>
              </a:r>
              <a:r>
                <a:rPr lang="el-G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μ)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6B8B58-BF67-F64C-9FE3-633EB1174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7340" y="1144329"/>
              <a:ext cx="325711" cy="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stealth" w="sm" len="med"/>
              <a:tailEnd type="stealth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B5AB0C0-AD22-5F4D-B361-9C70414F21D7}"/>
              </a:ext>
            </a:extLst>
          </p:cNvPr>
          <p:cNvSpPr txBox="1"/>
          <p:nvPr/>
        </p:nvSpPr>
        <p:spPr>
          <a:xfrm>
            <a:off x="14857" y="-92784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4342C4-7FD1-0442-8EC3-ECFC7034B216}"/>
              </a:ext>
            </a:extLst>
          </p:cNvPr>
          <p:cNvSpPr txBox="1"/>
          <p:nvPr/>
        </p:nvSpPr>
        <p:spPr>
          <a:xfrm>
            <a:off x="93814" y="1784828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CA29A7-5B94-1746-84D7-B972777F0333}"/>
              </a:ext>
            </a:extLst>
          </p:cNvPr>
          <p:cNvSpPr txBox="1"/>
          <p:nvPr/>
        </p:nvSpPr>
        <p:spPr>
          <a:xfrm>
            <a:off x="2227782" y="1784828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EEF5A-976F-FE45-AAE8-FD3A965E22A4}"/>
              </a:ext>
            </a:extLst>
          </p:cNvPr>
          <p:cNvSpPr txBox="1"/>
          <p:nvPr/>
        </p:nvSpPr>
        <p:spPr>
          <a:xfrm>
            <a:off x="2487775" y="1841099"/>
            <a:ext cx="837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Efficacy (</a:t>
            </a:r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BFFD98-6B8E-6245-A46D-6DDF4E77B6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571" t="84727" r="33442" b="3650"/>
          <a:stretch/>
        </p:blipFill>
        <p:spPr>
          <a:xfrm>
            <a:off x="918939" y="2751600"/>
            <a:ext cx="670306" cy="1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" id="{D77ECD18-9A03-3E4A-B72B-4380F9197E00}" vid="{D3E5C78E-6BCE-FF4F-8C78-21ECBC769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22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85</cp:revision>
  <dcterms:created xsi:type="dcterms:W3CDTF">2021-10-25T02:16:13Z</dcterms:created>
  <dcterms:modified xsi:type="dcterms:W3CDTF">2021-12-15T10:52:37Z</dcterms:modified>
</cp:coreProperties>
</file>