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6" r:id="rId2"/>
  </p:sldIdLst>
  <p:sldSz cx="64008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F00"/>
    <a:srgbClr val="E7AC89"/>
    <a:srgbClr val="0071B5"/>
    <a:srgbClr val="EBF2F8"/>
    <a:srgbClr val="8BB5D5"/>
    <a:srgbClr val="FB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78"/>
    <p:restoredTop sz="91452"/>
  </p:normalViewPr>
  <p:slideViewPr>
    <p:cSldViewPr snapToGrid="0" snapToObjects="1">
      <p:cViewPr>
        <p:scale>
          <a:sx n="181" d="100"/>
          <a:sy n="181" d="100"/>
        </p:scale>
        <p:origin x="89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DA6D5-C4F8-994D-BEF4-5A622BC4A5D7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1143000"/>
            <a:ext cx="6645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13131-36BA-6048-BBF3-B43412D3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3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1143000"/>
            <a:ext cx="6645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13131-36BA-6048-BBF3-B43412D34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86357"/>
            <a:ext cx="4800600" cy="1034627"/>
          </a:xfrm>
        </p:spPr>
        <p:txBody>
          <a:bodyPr anchor="b"/>
          <a:lstStyle>
            <a:lvl1pPr algn="ctr"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560883"/>
            <a:ext cx="4800600" cy="717497"/>
          </a:xfrm>
        </p:spPr>
        <p:txBody>
          <a:bodyPr/>
          <a:lstStyle>
            <a:lvl1pPr marL="0" indent="0" algn="ctr">
              <a:buNone/>
              <a:defRPr sz="1040"/>
            </a:lvl1pPr>
            <a:lvl2pPr marL="198105" indent="0" algn="ctr">
              <a:buNone/>
              <a:defRPr sz="867"/>
            </a:lvl2pPr>
            <a:lvl3pPr marL="396210" indent="0" algn="ctr">
              <a:buNone/>
              <a:defRPr sz="780"/>
            </a:lvl3pPr>
            <a:lvl4pPr marL="594314" indent="0" algn="ctr">
              <a:buNone/>
              <a:defRPr sz="693"/>
            </a:lvl4pPr>
            <a:lvl5pPr marL="792419" indent="0" algn="ctr">
              <a:buNone/>
              <a:defRPr sz="693"/>
            </a:lvl5pPr>
            <a:lvl6pPr marL="990524" indent="0" algn="ctr">
              <a:buNone/>
              <a:defRPr sz="693"/>
            </a:lvl6pPr>
            <a:lvl7pPr marL="1188629" indent="0" algn="ctr">
              <a:buNone/>
              <a:defRPr sz="693"/>
            </a:lvl7pPr>
            <a:lvl8pPr marL="1386733" indent="0" algn="ctr">
              <a:buNone/>
              <a:defRPr sz="693"/>
            </a:lvl8pPr>
            <a:lvl9pPr marL="1584838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5902-CB43-B14D-A0BC-318667B7C5E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4B63-807B-964E-A532-906D28D8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7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5902-CB43-B14D-A0BC-318667B7C5E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4B63-807B-964E-A532-906D28D8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5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58221"/>
            <a:ext cx="1380173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58221"/>
            <a:ext cx="4060508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5902-CB43-B14D-A0BC-318667B7C5E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4B63-807B-964E-A532-906D28D8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6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5902-CB43-B14D-A0BC-318667B7C5E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4B63-807B-964E-A532-906D28D8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740887"/>
            <a:ext cx="5520690" cy="1236186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988768"/>
            <a:ext cx="5520690" cy="650081"/>
          </a:xfrm>
        </p:spPr>
        <p:txBody>
          <a:bodyPr/>
          <a:lstStyle>
            <a:lvl1pPr marL="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1pPr>
            <a:lvl2pPr marL="198105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2pPr>
            <a:lvl3pPr marL="3962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3pPr>
            <a:lvl4pPr marL="59431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241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9052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862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673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4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5902-CB43-B14D-A0BC-318667B7C5E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4B63-807B-964E-A532-906D28D8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791104"/>
            <a:ext cx="272034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791104"/>
            <a:ext cx="272034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5902-CB43-B14D-A0BC-318667B7C5E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4B63-807B-964E-A532-906D28D8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4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58221"/>
            <a:ext cx="5520690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728504"/>
            <a:ext cx="2707838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085532"/>
            <a:ext cx="2707838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728504"/>
            <a:ext cx="2721174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085532"/>
            <a:ext cx="2721174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5902-CB43-B14D-A0BC-318667B7C5E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4B63-807B-964E-A532-906D28D8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5902-CB43-B14D-A0BC-318667B7C5E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4B63-807B-964E-A532-906D28D8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7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5902-CB43-B14D-A0BC-318667B7C5E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4B63-807B-964E-A532-906D28D8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8120"/>
            <a:ext cx="2064424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427884"/>
            <a:ext cx="3240405" cy="2111904"/>
          </a:xfrm>
        </p:spPr>
        <p:txBody>
          <a:bodyPr/>
          <a:lstStyle>
            <a:lvl1pPr>
              <a:defRPr sz="1387"/>
            </a:lvl1pPr>
            <a:lvl2pPr>
              <a:defRPr sz="1213"/>
            </a:lvl2pPr>
            <a:lvl3pPr>
              <a:defRPr sz="1040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891540"/>
            <a:ext cx="2064424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5902-CB43-B14D-A0BC-318667B7C5E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4B63-807B-964E-A532-906D28D8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8120"/>
            <a:ext cx="2064424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427884"/>
            <a:ext cx="3240405" cy="2111904"/>
          </a:xfrm>
        </p:spPr>
        <p:txBody>
          <a:bodyPr anchor="t"/>
          <a:lstStyle>
            <a:lvl1pPr marL="0" indent="0">
              <a:buNone/>
              <a:defRPr sz="1387"/>
            </a:lvl1pPr>
            <a:lvl2pPr marL="198105" indent="0">
              <a:buNone/>
              <a:defRPr sz="1213"/>
            </a:lvl2pPr>
            <a:lvl3pPr marL="396210" indent="0">
              <a:buNone/>
              <a:defRPr sz="1040"/>
            </a:lvl3pPr>
            <a:lvl4pPr marL="594314" indent="0">
              <a:buNone/>
              <a:defRPr sz="867"/>
            </a:lvl4pPr>
            <a:lvl5pPr marL="792419" indent="0">
              <a:buNone/>
              <a:defRPr sz="867"/>
            </a:lvl5pPr>
            <a:lvl6pPr marL="990524" indent="0">
              <a:buNone/>
              <a:defRPr sz="867"/>
            </a:lvl6pPr>
            <a:lvl7pPr marL="1188629" indent="0">
              <a:buNone/>
              <a:defRPr sz="867"/>
            </a:lvl7pPr>
            <a:lvl8pPr marL="1386733" indent="0">
              <a:buNone/>
              <a:defRPr sz="867"/>
            </a:lvl8pPr>
            <a:lvl9pPr marL="1584838" indent="0">
              <a:buNone/>
              <a:defRPr sz="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891540"/>
            <a:ext cx="2064424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5902-CB43-B14D-A0BC-318667B7C5E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4B63-807B-964E-A532-906D28D8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58221"/>
            <a:ext cx="5520690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791104"/>
            <a:ext cx="5520690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754418"/>
            <a:ext cx="144018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5902-CB43-B14D-A0BC-318667B7C5E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754418"/>
            <a:ext cx="216027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754418"/>
            <a:ext cx="144018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4B63-807B-964E-A532-906D28D8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396210" rtl="0" eaLnBrk="1" latinLnBrk="0" hangingPunct="1">
        <a:lnSpc>
          <a:spcPct val="90000"/>
        </a:lnSpc>
        <a:spcBef>
          <a:spcPct val="0"/>
        </a:spcBef>
        <a:buNone/>
        <a:defRPr sz="1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052" indent="-99052" algn="l" defTabSz="3962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29715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495262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9336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89147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108957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28768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48578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683890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8105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621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431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241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9052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2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6733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4838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5525E8-BD64-8C41-8A05-D0D719DB2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9" t="24714" b="22878"/>
          <a:stretch/>
        </p:blipFill>
        <p:spPr>
          <a:xfrm>
            <a:off x="4085601" y="458990"/>
            <a:ext cx="2252071" cy="714439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64C444E2-D05F-1544-81B3-7BDC8628B9CB}"/>
              </a:ext>
            </a:extLst>
          </p:cNvPr>
          <p:cNvGrpSpPr/>
          <p:nvPr/>
        </p:nvGrpSpPr>
        <p:grpSpPr>
          <a:xfrm>
            <a:off x="5601527" y="64480"/>
            <a:ext cx="935182" cy="760571"/>
            <a:chOff x="3514851" y="414464"/>
            <a:chExt cx="935182" cy="760571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11D1FF80-03DE-4B4B-B3D5-0E5BB12F5BD9}"/>
                </a:ext>
              </a:extLst>
            </p:cNvPr>
            <p:cNvSpPr/>
            <p:nvPr/>
          </p:nvSpPr>
          <p:spPr>
            <a:xfrm>
              <a:off x="4011981" y="987998"/>
              <a:ext cx="180109" cy="187037"/>
            </a:xfrm>
            <a:prstGeom prst="roundRect">
              <a:avLst/>
            </a:prstGeom>
            <a:solidFill>
              <a:srgbClr val="00A073"/>
            </a:solidFill>
            <a:ln>
              <a:solidFill>
                <a:srgbClr val="EBF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0A9706C-50FC-BE49-AF49-0084CFDF5684}"/>
                </a:ext>
              </a:extLst>
            </p:cNvPr>
            <p:cNvSpPr/>
            <p:nvPr/>
          </p:nvSpPr>
          <p:spPr>
            <a:xfrm>
              <a:off x="4011980" y="782368"/>
              <a:ext cx="180109" cy="187037"/>
            </a:xfrm>
            <a:prstGeom prst="roundRect">
              <a:avLst/>
            </a:prstGeom>
            <a:solidFill>
              <a:srgbClr val="97D0BD"/>
            </a:solidFill>
            <a:ln>
              <a:solidFill>
                <a:srgbClr val="EBF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4E02111E-D63F-DA45-A9F1-3864C56076DE}"/>
                </a:ext>
              </a:extLst>
            </p:cNvPr>
            <p:cNvSpPr/>
            <p:nvPr/>
          </p:nvSpPr>
          <p:spPr>
            <a:xfrm>
              <a:off x="3806905" y="986800"/>
              <a:ext cx="180109" cy="187037"/>
            </a:xfrm>
            <a:prstGeom prst="roundRect">
              <a:avLst/>
            </a:prstGeom>
            <a:solidFill>
              <a:srgbClr val="CC78A8"/>
            </a:solidFill>
            <a:ln>
              <a:solidFill>
                <a:srgbClr val="FBF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5F6EC2A2-1424-4549-96E0-892AA40AE19C}"/>
                </a:ext>
              </a:extLst>
            </p:cNvPr>
            <p:cNvSpPr/>
            <p:nvPr/>
          </p:nvSpPr>
          <p:spPr>
            <a:xfrm>
              <a:off x="3806905" y="782498"/>
              <a:ext cx="180109" cy="187037"/>
            </a:xfrm>
            <a:prstGeom prst="roundRect">
              <a:avLst/>
            </a:prstGeom>
            <a:solidFill>
              <a:srgbClr val="E6C0D5"/>
            </a:solidFill>
            <a:ln>
              <a:solidFill>
                <a:srgbClr val="FBF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7E8F788-33FD-514A-988C-FF16C06CC42D}"/>
                </a:ext>
              </a:extLst>
            </p:cNvPr>
            <p:cNvSpPr txBox="1"/>
            <p:nvPr/>
          </p:nvSpPr>
          <p:spPr>
            <a:xfrm>
              <a:off x="3514851" y="414464"/>
              <a:ext cx="9351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5C1B57-D71E-2543-8719-F52E772AA4EF}"/>
                </a:ext>
              </a:extLst>
            </p:cNvPr>
            <p:cNvSpPr txBox="1"/>
            <p:nvPr/>
          </p:nvSpPr>
          <p:spPr>
            <a:xfrm>
              <a:off x="3663694" y="599929"/>
              <a:ext cx="416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habit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5EAC74F-93B1-FE4E-A0CE-4DF11585589F}"/>
                </a:ext>
              </a:extLst>
            </p:cNvPr>
            <p:cNvSpPr txBox="1"/>
            <p:nvPr/>
          </p:nvSpPr>
          <p:spPr>
            <a:xfrm>
              <a:off x="3931338" y="595866"/>
              <a:ext cx="3819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goal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579F9F-1E77-5E4E-A7BE-CE93FA0DEEDD}"/>
                  </a:ext>
                </a:extLst>
              </p:cNvPr>
              <p:cNvSpPr txBox="1"/>
              <p:nvPr/>
            </p:nvSpPr>
            <p:spPr>
              <a:xfrm>
                <a:off x="4447837" y="194291"/>
                <a:ext cx="4519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000" dirty="0">
                          <a:solidFill>
                            <a:srgbClr val="CD78A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Δμ</m:t>
                      </m:r>
                      <m:r>
                        <m:rPr>
                          <m:sty m:val="p"/>
                        </m:rPr>
                        <a:rPr lang="en-US" sz="1000" baseline="-25000" dirty="0">
                          <a:solidFill>
                            <a:srgbClr val="CD78A7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</m:oMath>
                  </m:oMathPara>
                </a14:m>
                <a:endParaRPr lang="en-US" sz="1000" dirty="0">
                  <a:solidFill>
                    <a:srgbClr val="CD78A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579F9F-1E77-5E4E-A7BE-CE93FA0D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837" y="194291"/>
                <a:ext cx="451908" cy="246221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994C1E-D735-9D4A-A06E-84B7C25C0E43}"/>
                  </a:ext>
                </a:extLst>
              </p:cNvPr>
              <p:cNvSpPr txBox="1"/>
              <p:nvPr/>
            </p:nvSpPr>
            <p:spPr>
              <a:xfrm>
                <a:off x="4856888" y="193806"/>
                <a:ext cx="4519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000" dirty="0">
                          <a:solidFill>
                            <a:srgbClr val="029E73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Δμ</m:t>
                      </m:r>
                      <m:r>
                        <m:rPr>
                          <m:sty m:val="p"/>
                        </m:rPr>
                        <a:rPr lang="en-US" sz="1000" baseline="-25000" dirty="0">
                          <a:solidFill>
                            <a:srgbClr val="029E73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g</m:t>
                      </m:r>
                    </m:oMath>
                  </m:oMathPara>
                </a14:m>
                <a:endParaRPr lang="en-US" sz="1000" dirty="0">
                  <a:solidFill>
                    <a:srgbClr val="029E7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994C1E-D735-9D4A-A06E-84B7C25C0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88" y="193806"/>
                <a:ext cx="451908" cy="246221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DF4DA4-5AEC-524E-82C6-DE78B2474E7C}"/>
              </a:ext>
            </a:extLst>
          </p:cNvPr>
          <p:cNvCxnSpPr>
            <a:cxnSpLocks/>
          </p:cNvCxnSpPr>
          <p:nvPr/>
        </p:nvCxnSpPr>
        <p:spPr>
          <a:xfrm>
            <a:off x="4575451" y="440027"/>
            <a:ext cx="175978" cy="0"/>
          </a:xfrm>
          <a:prstGeom prst="straightConnector1">
            <a:avLst/>
          </a:prstGeom>
          <a:ln w="12700">
            <a:solidFill>
              <a:srgbClr val="CD78A7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9A7A69-9B05-214A-89BB-1899B9BF0F73}"/>
              </a:ext>
            </a:extLst>
          </p:cNvPr>
          <p:cNvCxnSpPr>
            <a:cxnSpLocks/>
          </p:cNvCxnSpPr>
          <p:nvPr/>
        </p:nvCxnSpPr>
        <p:spPr>
          <a:xfrm flipH="1">
            <a:off x="4994174" y="445197"/>
            <a:ext cx="162254" cy="1"/>
          </a:xfrm>
          <a:prstGeom prst="straightConnector1">
            <a:avLst/>
          </a:prstGeom>
          <a:ln w="12700">
            <a:solidFill>
              <a:srgbClr val="029E73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105F8EFA-7A96-A84B-BF1A-CC31B954E0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6016" y="212969"/>
            <a:ext cx="179185" cy="87474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9F9B9AA-2D1F-AA42-BFA9-54F08944C3DF}"/>
              </a:ext>
            </a:extLst>
          </p:cNvPr>
          <p:cNvGrpSpPr/>
          <p:nvPr/>
        </p:nvGrpSpPr>
        <p:grpSpPr>
          <a:xfrm>
            <a:off x="-559" y="51386"/>
            <a:ext cx="3667099" cy="2675047"/>
            <a:chOff x="-442" y="-261637"/>
            <a:chExt cx="3667099" cy="2675047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7121BC8C-6CDA-7844-9843-70BA8B702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-442" y="121473"/>
              <a:ext cx="3667099" cy="2291937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0FA46CE-6B9F-454E-8F3B-BAABCAF48C3F}"/>
                </a:ext>
              </a:extLst>
            </p:cNvPr>
            <p:cNvGrpSpPr/>
            <p:nvPr/>
          </p:nvGrpSpPr>
          <p:grpSpPr>
            <a:xfrm>
              <a:off x="2248712" y="870762"/>
              <a:ext cx="1188855" cy="935823"/>
              <a:chOff x="3852058" y="796465"/>
              <a:chExt cx="1188855" cy="935823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D6F392C-6560-684F-84D7-3DE5A29B6454}"/>
                  </a:ext>
                </a:extLst>
              </p:cNvPr>
              <p:cNvSpPr/>
              <p:nvPr/>
            </p:nvSpPr>
            <p:spPr>
              <a:xfrm>
                <a:off x="4007864" y="796465"/>
                <a:ext cx="927104" cy="921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473C551-94B1-B84E-8B29-DF71DFF09C17}"/>
                  </a:ext>
                </a:extLst>
              </p:cNvPr>
              <p:cNvGrpSpPr/>
              <p:nvPr/>
            </p:nvGrpSpPr>
            <p:grpSpPr>
              <a:xfrm>
                <a:off x="3852058" y="813248"/>
                <a:ext cx="1188855" cy="919040"/>
                <a:chOff x="3261178" y="414464"/>
                <a:chExt cx="1188855" cy="919040"/>
              </a:xfrm>
            </p:grpSpPr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2C0F80D0-5E3B-7846-94A8-6F0DCBF1103E}"/>
                    </a:ext>
                  </a:extLst>
                </p:cNvPr>
                <p:cNvSpPr/>
                <p:nvPr/>
              </p:nvSpPr>
              <p:spPr>
                <a:xfrm>
                  <a:off x="4011981" y="987998"/>
                  <a:ext cx="180109" cy="187037"/>
                </a:xfrm>
                <a:prstGeom prst="roundRect">
                  <a:avLst/>
                </a:prstGeom>
                <a:solidFill>
                  <a:srgbClr val="D35F00"/>
                </a:solidFill>
                <a:ln>
                  <a:solidFill>
                    <a:srgbClr val="FBF1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DB6DD61C-9071-254C-87EE-8A72A63561CF}"/>
                    </a:ext>
                  </a:extLst>
                </p:cNvPr>
                <p:cNvSpPr/>
                <p:nvPr/>
              </p:nvSpPr>
              <p:spPr>
                <a:xfrm>
                  <a:off x="4011980" y="782368"/>
                  <a:ext cx="180109" cy="187037"/>
                </a:xfrm>
                <a:prstGeom prst="roundRect">
                  <a:avLst/>
                </a:prstGeom>
                <a:solidFill>
                  <a:srgbClr val="E7AC89"/>
                </a:solidFill>
                <a:ln>
                  <a:solidFill>
                    <a:srgbClr val="FBF1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AAD46DCC-1CC6-544A-A0D7-52CD7DF8E208}"/>
                    </a:ext>
                  </a:extLst>
                </p:cNvPr>
                <p:cNvSpPr/>
                <p:nvPr/>
              </p:nvSpPr>
              <p:spPr>
                <a:xfrm>
                  <a:off x="3806905" y="986800"/>
                  <a:ext cx="180109" cy="187037"/>
                </a:xfrm>
                <a:prstGeom prst="roundRect">
                  <a:avLst/>
                </a:prstGeom>
                <a:solidFill>
                  <a:srgbClr val="0071B5"/>
                </a:solidFill>
                <a:ln>
                  <a:solidFill>
                    <a:srgbClr val="EBF2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ounded Rectangle 72">
                  <a:extLst>
                    <a:ext uri="{FF2B5EF4-FFF2-40B4-BE49-F238E27FC236}">
                      <a16:creationId xmlns:a16="http://schemas.microsoft.com/office/drawing/2014/main" id="{525C99C0-87DA-9F48-894B-4421536F5BFC}"/>
                    </a:ext>
                  </a:extLst>
                </p:cNvPr>
                <p:cNvSpPr/>
                <p:nvPr/>
              </p:nvSpPr>
              <p:spPr>
                <a:xfrm>
                  <a:off x="3806905" y="782498"/>
                  <a:ext cx="180109" cy="187037"/>
                </a:xfrm>
                <a:prstGeom prst="roundRect">
                  <a:avLst/>
                </a:prstGeom>
                <a:solidFill>
                  <a:srgbClr val="8BB5D5"/>
                </a:solidFill>
                <a:ln>
                  <a:solidFill>
                    <a:srgbClr val="EBF2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11B82DD-EE6D-FB42-948E-E2DF825055BD}"/>
                    </a:ext>
                  </a:extLst>
                </p:cNvPr>
                <p:cNvSpPr txBox="1"/>
                <p:nvPr/>
              </p:nvSpPr>
              <p:spPr>
                <a:xfrm>
                  <a:off x="3514851" y="414464"/>
                  <a:ext cx="93518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Congruency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29AD4D6-93C9-0A42-9B73-0D75E6C46074}"/>
                    </a:ext>
                  </a:extLst>
                </p:cNvPr>
                <p:cNvSpPr txBox="1"/>
                <p:nvPr/>
              </p:nvSpPr>
              <p:spPr>
                <a:xfrm rot="16200000">
                  <a:off x="3114529" y="786745"/>
                  <a:ext cx="6934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Previous Error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924DE08-3CFC-EF4D-A067-0A558C258613}"/>
                    </a:ext>
                  </a:extLst>
                </p:cNvPr>
                <p:cNvSpPr txBox="1"/>
                <p:nvPr/>
              </p:nvSpPr>
              <p:spPr>
                <a:xfrm>
                  <a:off x="3511135" y="778594"/>
                  <a:ext cx="3316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F1BF542-17B4-2742-AA5A-9368D64F6C45}"/>
                    </a:ext>
                  </a:extLst>
                </p:cNvPr>
                <p:cNvSpPr txBox="1"/>
                <p:nvPr/>
              </p:nvSpPr>
              <p:spPr>
                <a:xfrm>
                  <a:off x="3504353" y="977324"/>
                  <a:ext cx="3316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DD57E03-93D8-0042-8340-2FD0921F8C9F}"/>
                    </a:ext>
                  </a:extLst>
                </p:cNvPr>
                <p:cNvSpPr txBox="1"/>
                <p:nvPr/>
              </p:nvSpPr>
              <p:spPr>
                <a:xfrm>
                  <a:off x="3732077" y="589954"/>
                  <a:ext cx="3316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C743826-381C-2E47-AFAC-7BFA333DDFEB}"/>
                    </a:ext>
                  </a:extLst>
                </p:cNvPr>
                <p:cNvSpPr txBox="1"/>
                <p:nvPr/>
              </p:nvSpPr>
              <p:spPr>
                <a:xfrm>
                  <a:off x="3937708" y="595866"/>
                  <a:ext cx="33161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</p:txBody>
            </p:sp>
          </p:grp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9964BA7-DA10-0A40-A281-3A2C6D3C8D0F}"/>
                </a:ext>
              </a:extLst>
            </p:cNvPr>
            <p:cNvSpPr txBox="1"/>
            <p:nvPr/>
          </p:nvSpPr>
          <p:spPr>
            <a:xfrm>
              <a:off x="0" y="-261637"/>
              <a:ext cx="3516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461D07F-D305-C741-AE45-05EEEAF3B881}"/>
              </a:ext>
            </a:extLst>
          </p:cNvPr>
          <p:cNvSpPr txBox="1"/>
          <p:nvPr/>
        </p:nvSpPr>
        <p:spPr>
          <a:xfrm>
            <a:off x="3570937" y="51386"/>
            <a:ext cx="3516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DBB255B-D49A-C744-95EC-65C941C7C7A1}"/>
              </a:ext>
            </a:extLst>
          </p:cNvPr>
          <p:cNvSpPr txBox="1"/>
          <p:nvPr/>
        </p:nvSpPr>
        <p:spPr>
          <a:xfrm>
            <a:off x="3564318" y="876605"/>
            <a:ext cx="3516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C982B4-B0D4-9B49-BA79-0EC8200EF6F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647736" y="1140593"/>
            <a:ext cx="2746810" cy="183120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59C3015-4336-814C-A992-0914E5995804}"/>
              </a:ext>
            </a:extLst>
          </p:cNvPr>
          <p:cNvSpPr txBox="1"/>
          <p:nvPr/>
        </p:nvSpPr>
        <p:spPr>
          <a:xfrm rot="16200000">
            <a:off x="5240275" y="416357"/>
            <a:ext cx="693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Previous Error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428EC-435A-1D45-ABD2-CBEE139A523B}"/>
              </a:ext>
            </a:extLst>
          </p:cNvPr>
          <p:cNvSpPr txBox="1"/>
          <p:nvPr/>
        </p:nvSpPr>
        <p:spPr>
          <a:xfrm>
            <a:off x="5608234" y="410098"/>
            <a:ext cx="33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4A41A6-F1EF-9B40-9DE7-A9D2187A3347}"/>
              </a:ext>
            </a:extLst>
          </p:cNvPr>
          <p:cNvSpPr txBox="1"/>
          <p:nvPr/>
        </p:nvSpPr>
        <p:spPr>
          <a:xfrm>
            <a:off x="5608234" y="611027"/>
            <a:ext cx="33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097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22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46</cp:revision>
  <dcterms:created xsi:type="dcterms:W3CDTF">2021-05-02T00:56:51Z</dcterms:created>
  <dcterms:modified xsi:type="dcterms:W3CDTF">2021-07-15T18:04:20Z</dcterms:modified>
</cp:coreProperties>
</file>