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4864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F73"/>
    <a:srgbClr val="D65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75"/>
  </p:normalViewPr>
  <p:slideViewPr>
    <p:cSldViewPr snapToGrid="0" snapToObjects="1">
      <p:cViewPr>
        <p:scale>
          <a:sx n="163" d="100"/>
          <a:sy n="163" d="100"/>
        </p:scale>
        <p:origin x="292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6357"/>
            <a:ext cx="41148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60883"/>
            <a:ext cx="41148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3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58221"/>
            <a:ext cx="1183005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58221"/>
            <a:ext cx="3480435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740887"/>
            <a:ext cx="4732020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988768"/>
            <a:ext cx="4732020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91104"/>
            <a:ext cx="233172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91104"/>
            <a:ext cx="233172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8221"/>
            <a:ext cx="4732020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728504"/>
            <a:ext cx="2321004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85532"/>
            <a:ext cx="2321004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728504"/>
            <a:ext cx="2332435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85532"/>
            <a:ext cx="2332435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8120"/>
            <a:ext cx="1769507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27884"/>
            <a:ext cx="2777490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91540"/>
            <a:ext cx="1769507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8120"/>
            <a:ext cx="1769507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27884"/>
            <a:ext cx="2777490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91540"/>
            <a:ext cx="1769507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58221"/>
            <a:ext cx="4732020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91104"/>
            <a:ext cx="4732020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754418"/>
            <a:ext cx="123444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3712-2E07-814F-9044-1116E267692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754418"/>
            <a:ext cx="185166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754418"/>
            <a:ext cx="123444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27BC-9313-7347-BA8A-78D5D1B8A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A0929B7-01C0-4549-829B-7DC4271D1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34"/>
          <a:stretch/>
        </p:blipFill>
        <p:spPr>
          <a:xfrm>
            <a:off x="3424572" y="1534690"/>
            <a:ext cx="1832322" cy="11635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3A683-E55E-AA4A-80AD-47F3845F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06" b="15334"/>
          <a:stretch/>
        </p:blipFill>
        <p:spPr>
          <a:xfrm>
            <a:off x="3424572" y="568849"/>
            <a:ext cx="1832322" cy="840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449F19-FF1F-9943-9B47-94A5646FA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90" y="1534684"/>
            <a:ext cx="1832323" cy="13742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88E28F-CA95-5342-A1C2-C6E01F7DAE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506" b="15334"/>
          <a:stretch/>
        </p:blipFill>
        <p:spPr>
          <a:xfrm>
            <a:off x="1789083" y="568849"/>
            <a:ext cx="1832322" cy="840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3310291-5051-DE4A-A31B-982063734E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334"/>
          <a:stretch/>
        </p:blipFill>
        <p:spPr>
          <a:xfrm>
            <a:off x="153594" y="1534692"/>
            <a:ext cx="1832322" cy="11635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157D3F-3FD2-1C4C-9AFA-49E0D83391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16" t="23506" b="15334"/>
          <a:stretch/>
        </p:blipFill>
        <p:spPr>
          <a:xfrm>
            <a:off x="353625" y="568850"/>
            <a:ext cx="1632297" cy="8404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824F47-686A-354B-9C6C-B29751BA1A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506" r="89442" b="38596"/>
          <a:stretch/>
        </p:blipFill>
        <p:spPr>
          <a:xfrm>
            <a:off x="153601" y="728688"/>
            <a:ext cx="193461" cy="5208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5591FAB-B26A-2A46-9F52-92B53D14914B}"/>
              </a:ext>
            </a:extLst>
          </p:cNvPr>
          <p:cNvSpPr txBox="1"/>
          <p:nvPr/>
        </p:nvSpPr>
        <p:spPr>
          <a:xfrm>
            <a:off x="479140" y="22597"/>
            <a:ext cx="127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dirty="0" err="1">
                <a:latin typeface="Arial" panose="020B0604020202020204" pitchFamily="34" charset="0"/>
                <a:cs typeface="Arial" panose="020B0604020202020204" pitchFamily="34" charset="0"/>
              </a:rPr>
              <a:t>Δμ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Decreased processing speed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9B7AA-9D28-2642-BA8E-D8F8FFBD4740}"/>
              </a:ext>
            </a:extLst>
          </p:cNvPr>
          <p:cNvSpPr txBox="1"/>
          <p:nvPr/>
        </p:nvSpPr>
        <p:spPr>
          <a:xfrm>
            <a:off x="2144171" y="22597"/>
            <a:ext cx="119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dirty="0" err="1">
                <a:latin typeface="Arial" panose="020B0604020202020204" pitchFamily="34" charset="0"/>
                <a:cs typeface="Arial" panose="020B0604020202020204" pitchFamily="34" charset="0"/>
              </a:rPr>
              <a:t>Δσ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Increased processing noise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7F34C0-2A57-FE49-9302-3F745CC231D1}"/>
              </a:ext>
            </a:extLst>
          </p:cNvPr>
          <p:cNvSpPr txBox="1"/>
          <p:nvPr/>
        </p:nvSpPr>
        <p:spPr>
          <a:xfrm>
            <a:off x="3823150" y="28398"/>
            <a:ext cx="1035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dirty="0" err="1">
                <a:latin typeface="Arial" panose="020B0604020202020204" pitchFamily="34" charset="0"/>
                <a:cs typeface="Arial" panose="020B0604020202020204" pitchFamily="34" charset="0"/>
              </a:rPr>
              <a:t>Δβ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Decreased efficacy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2FB217-ADC9-F44E-95BB-6E102B106E59}"/>
              </a:ext>
            </a:extLst>
          </p:cNvPr>
          <p:cNvSpPr txBox="1"/>
          <p:nvPr/>
        </p:nvSpPr>
        <p:spPr>
          <a:xfrm>
            <a:off x="1396473" y="2207937"/>
            <a:ext cx="639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140342-9816-A64A-96E6-B53325E69F54}"/>
              </a:ext>
            </a:extLst>
          </p:cNvPr>
          <p:cNvSpPr txBox="1"/>
          <p:nvPr/>
        </p:nvSpPr>
        <p:spPr>
          <a:xfrm>
            <a:off x="1243566" y="762653"/>
            <a:ext cx="538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F87D66-6E9B-A744-87AE-03CE2D55BBA0}"/>
              </a:ext>
            </a:extLst>
          </p:cNvPr>
          <p:cNvSpPr txBox="1"/>
          <p:nvPr/>
        </p:nvSpPr>
        <p:spPr>
          <a:xfrm>
            <a:off x="418636" y="593376"/>
            <a:ext cx="501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</p:spTree>
    <p:extLst>
      <p:ext uri="{BB962C8B-B14F-4D97-AF65-F5344CB8AC3E}">
        <p14:creationId xmlns:p14="http://schemas.microsoft.com/office/powerpoint/2010/main" val="277182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16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26</cp:revision>
  <dcterms:created xsi:type="dcterms:W3CDTF">2021-10-24T21:22:24Z</dcterms:created>
  <dcterms:modified xsi:type="dcterms:W3CDTF">2021-12-06T03:26:08Z</dcterms:modified>
</cp:coreProperties>
</file>