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864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F73"/>
    <a:srgbClr val="D65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75"/>
  </p:normalViewPr>
  <p:slideViewPr>
    <p:cSldViewPr snapToGrid="0" snapToObjects="1">
      <p:cViewPr varScale="1">
        <p:scale>
          <a:sx n="256" d="100"/>
          <a:sy n="256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6357"/>
            <a:ext cx="41148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60883"/>
            <a:ext cx="41148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58221"/>
            <a:ext cx="1183005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58221"/>
            <a:ext cx="3480435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40887"/>
            <a:ext cx="473202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988768"/>
            <a:ext cx="473202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91104"/>
            <a:ext cx="23317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91104"/>
            <a:ext cx="23317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8221"/>
            <a:ext cx="473202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28504"/>
            <a:ext cx="2321004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85532"/>
            <a:ext cx="2321004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28504"/>
            <a:ext cx="2332435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85532"/>
            <a:ext cx="2332435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8120"/>
            <a:ext cx="176950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27884"/>
            <a:ext cx="2777490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91540"/>
            <a:ext cx="176950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8120"/>
            <a:ext cx="176950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27884"/>
            <a:ext cx="2777490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91540"/>
            <a:ext cx="176950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58221"/>
            <a:ext cx="473202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91104"/>
            <a:ext cx="473202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754418"/>
            <a:ext cx="12344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3712-2E07-814F-9044-1116E267692C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754418"/>
            <a:ext cx="185166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754418"/>
            <a:ext cx="12344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A0929B7-01C0-4549-829B-7DC4271D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4"/>
          <a:stretch/>
        </p:blipFill>
        <p:spPr>
          <a:xfrm>
            <a:off x="3424572" y="1582858"/>
            <a:ext cx="1832322" cy="11635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3A683-E55E-AA4A-80AD-47F3845F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06" b="15334"/>
          <a:stretch/>
        </p:blipFill>
        <p:spPr>
          <a:xfrm>
            <a:off x="3424572" y="617021"/>
            <a:ext cx="1832322" cy="840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449F19-FF1F-9943-9B47-94A5646F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86" y="1582856"/>
            <a:ext cx="1832323" cy="13742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8E28F-CA95-5342-A1C2-C6E01F7DAE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506" b="15334"/>
          <a:stretch/>
        </p:blipFill>
        <p:spPr>
          <a:xfrm>
            <a:off x="1789083" y="617021"/>
            <a:ext cx="1832322" cy="840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310291-5051-DE4A-A31B-982063734E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334"/>
          <a:stretch/>
        </p:blipFill>
        <p:spPr>
          <a:xfrm>
            <a:off x="153594" y="1582860"/>
            <a:ext cx="1832322" cy="1163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157D3F-3FD2-1C4C-9AFA-49E0D83391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16" t="23506" b="15334"/>
          <a:stretch/>
        </p:blipFill>
        <p:spPr>
          <a:xfrm>
            <a:off x="353621" y="617022"/>
            <a:ext cx="1632297" cy="840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824F47-686A-354B-9C6C-B29751BA1A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506" r="89442" b="38596"/>
          <a:stretch/>
        </p:blipFill>
        <p:spPr>
          <a:xfrm>
            <a:off x="153597" y="776860"/>
            <a:ext cx="193461" cy="5208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591FAB-B26A-2A46-9F52-92B53D14914B}"/>
              </a:ext>
            </a:extLst>
          </p:cNvPr>
          <p:cNvSpPr txBox="1"/>
          <p:nvPr/>
        </p:nvSpPr>
        <p:spPr>
          <a:xfrm>
            <a:off x="263863" y="220620"/>
            <a:ext cx="163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Δμ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Slower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9B7AA-9D28-2642-BA8E-D8F8FFBD4740}"/>
              </a:ext>
            </a:extLst>
          </p:cNvPr>
          <p:cNvSpPr txBox="1"/>
          <p:nvPr/>
        </p:nvSpPr>
        <p:spPr>
          <a:xfrm>
            <a:off x="1928207" y="226651"/>
            <a:ext cx="163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Δσ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Noisier processing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7F34C0-2A57-FE49-9302-3F745CC231D1}"/>
              </a:ext>
            </a:extLst>
          </p:cNvPr>
          <p:cNvSpPr txBox="1"/>
          <p:nvPr/>
        </p:nvSpPr>
        <p:spPr>
          <a:xfrm>
            <a:off x="3583336" y="226651"/>
            <a:ext cx="163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Δβ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Lower efficacy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2FB217-ADC9-F44E-95BB-6E102B106E59}"/>
              </a:ext>
            </a:extLst>
          </p:cNvPr>
          <p:cNvSpPr txBox="1"/>
          <p:nvPr/>
        </p:nvSpPr>
        <p:spPr>
          <a:xfrm>
            <a:off x="1396473" y="2256109"/>
            <a:ext cx="639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140342-9816-A64A-96E6-B53325E69F54}"/>
              </a:ext>
            </a:extLst>
          </p:cNvPr>
          <p:cNvSpPr txBox="1"/>
          <p:nvPr/>
        </p:nvSpPr>
        <p:spPr>
          <a:xfrm>
            <a:off x="1243562" y="810825"/>
            <a:ext cx="53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87D66-6E9B-A744-87AE-03CE2D55BBA0}"/>
              </a:ext>
            </a:extLst>
          </p:cNvPr>
          <p:cNvSpPr txBox="1"/>
          <p:nvPr/>
        </p:nvSpPr>
        <p:spPr>
          <a:xfrm>
            <a:off x="418636" y="641548"/>
            <a:ext cx="50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BFA77-96FB-DA42-A552-9F5558D7BC33}"/>
              </a:ext>
            </a:extLst>
          </p:cNvPr>
          <p:cNvSpPr txBox="1"/>
          <p:nvPr/>
        </p:nvSpPr>
        <p:spPr>
          <a:xfrm>
            <a:off x="140981" y="1364"/>
            <a:ext cx="252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4C132-A633-6B4D-9151-84DC9004AF8D}"/>
              </a:ext>
            </a:extLst>
          </p:cNvPr>
          <p:cNvSpPr txBox="1"/>
          <p:nvPr/>
        </p:nvSpPr>
        <p:spPr>
          <a:xfrm>
            <a:off x="1834951" y="1187"/>
            <a:ext cx="252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262F07-846B-8446-803F-6840D5C32E11}"/>
              </a:ext>
            </a:extLst>
          </p:cNvPr>
          <p:cNvSpPr txBox="1"/>
          <p:nvPr/>
        </p:nvSpPr>
        <p:spPr>
          <a:xfrm>
            <a:off x="3446932" y="1186"/>
            <a:ext cx="252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7182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31</cp:revision>
  <dcterms:created xsi:type="dcterms:W3CDTF">2021-10-24T21:22:24Z</dcterms:created>
  <dcterms:modified xsi:type="dcterms:W3CDTF">2021-12-08T18:39:36Z</dcterms:modified>
</cp:coreProperties>
</file>