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017838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>
        <p:scale>
          <a:sx n="144" d="100"/>
          <a:sy n="144" d="100"/>
        </p:scale>
        <p:origin x="348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38" y="658349"/>
            <a:ext cx="2565162" cy="1400504"/>
          </a:xfrm>
        </p:spPr>
        <p:txBody>
          <a:bodyPr anchor="b"/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230" y="2112862"/>
            <a:ext cx="2263379" cy="971227"/>
          </a:xfrm>
        </p:spPr>
        <p:txBody>
          <a:bodyPr/>
          <a:lstStyle>
            <a:lvl1pPr marL="0" indent="0" algn="ctr">
              <a:buNone/>
              <a:defRPr sz="792"/>
            </a:lvl1pPr>
            <a:lvl2pPr marL="150876" indent="0" algn="ctr">
              <a:buNone/>
              <a:defRPr sz="660"/>
            </a:lvl2pPr>
            <a:lvl3pPr marL="301752" indent="0" algn="ctr">
              <a:buNone/>
              <a:defRPr sz="594"/>
            </a:lvl3pPr>
            <a:lvl4pPr marL="452628" indent="0" algn="ctr">
              <a:buNone/>
              <a:defRPr sz="528"/>
            </a:lvl4pPr>
            <a:lvl5pPr marL="603504" indent="0" algn="ctr">
              <a:buNone/>
              <a:defRPr sz="528"/>
            </a:lvl5pPr>
            <a:lvl6pPr marL="754380" indent="0" algn="ctr">
              <a:buNone/>
              <a:defRPr sz="528"/>
            </a:lvl6pPr>
            <a:lvl7pPr marL="905256" indent="0" algn="ctr">
              <a:buNone/>
              <a:defRPr sz="528"/>
            </a:lvl7pPr>
            <a:lvl8pPr marL="1056132" indent="0" algn="ctr">
              <a:buNone/>
              <a:defRPr sz="528"/>
            </a:lvl8pPr>
            <a:lvl9pPr marL="1207008" indent="0" algn="ctr">
              <a:buNone/>
              <a:defRPr sz="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641" y="214173"/>
            <a:ext cx="650721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77" y="214173"/>
            <a:ext cx="1914441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5" y="1002889"/>
            <a:ext cx="2602885" cy="1673342"/>
          </a:xfr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905" y="2692061"/>
            <a:ext cx="2602885" cy="879971"/>
          </a:xfrm>
        </p:spPr>
        <p:txBody>
          <a:bodyPr/>
          <a:lstStyle>
            <a:lvl1pPr marL="0" indent="0">
              <a:buNone/>
              <a:defRPr sz="792">
                <a:solidFill>
                  <a:schemeClr val="tx1"/>
                </a:solidFill>
              </a:defRPr>
            </a:lvl1pPr>
            <a:lvl2pPr marL="150876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2pPr>
            <a:lvl3pPr marL="301752" indent="0">
              <a:buNone/>
              <a:defRPr sz="594">
                <a:solidFill>
                  <a:schemeClr val="tx1">
                    <a:tint val="75000"/>
                  </a:schemeClr>
                </a:solidFill>
              </a:defRPr>
            </a:lvl3pPr>
            <a:lvl4pPr marL="452628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4pPr>
            <a:lvl5pPr marL="60350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5pPr>
            <a:lvl6pPr marL="754380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6pPr>
            <a:lvl7pPr marL="905256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7pPr>
            <a:lvl8pPr marL="1056132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8pPr>
            <a:lvl9pPr marL="1207008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76" y="1070864"/>
            <a:ext cx="1282581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781" y="1070864"/>
            <a:ext cx="1282581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214174"/>
            <a:ext cx="2602885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70" y="986127"/>
            <a:ext cx="1276687" cy="483285"/>
          </a:xfrm>
        </p:spPr>
        <p:txBody>
          <a:bodyPr anchor="b"/>
          <a:lstStyle>
            <a:lvl1pPr marL="0" indent="0">
              <a:buNone/>
              <a:defRPr sz="792" b="1"/>
            </a:lvl1pPr>
            <a:lvl2pPr marL="150876" indent="0">
              <a:buNone/>
              <a:defRPr sz="660" b="1"/>
            </a:lvl2pPr>
            <a:lvl3pPr marL="301752" indent="0">
              <a:buNone/>
              <a:defRPr sz="594" b="1"/>
            </a:lvl3pPr>
            <a:lvl4pPr marL="452628" indent="0">
              <a:buNone/>
              <a:defRPr sz="528" b="1"/>
            </a:lvl4pPr>
            <a:lvl5pPr marL="603504" indent="0">
              <a:buNone/>
              <a:defRPr sz="528" b="1"/>
            </a:lvl5pPr>
            <a:lvl6pPr marL="754380" indent="0">
              <a:buNone/>
              <a:defRPr sz="528" b="1"/>
            </a:lvl6pPr>
            <a:lvl7pPr marL="905256" indent="0">
              <a:buNone/>
              <a:defRPr sz="528" b="1"/>
            </a:lvl7pPr>
            <a:lvl8pPr marL="1056132" indent="0">
              <a:buNone/>
              <a:defRPr sz="528" b="1"/>
            </a:lvl8pPr>
            <a:lvl9pPr marL="1207008" indent="0">
              <a:buNone/>
              <a:defRPr sz="5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70" y="1469412"/>
            <a:ext cx="1276687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781" y="986127"/>
            <a:ext cx="1282974" cy="483285"/>
          </a:xfrm>
        </p:spPr>
        <p:txBody>
          <a:bodyPr anchor="b"/>
          <a:lstStyle>
            <a:lvl1pPr marL="0" indent="0">
              <a:buNone/>
              <a:defRPr sz="792" b="1"/>
            </a:lvl1pPr>
            <a:lvl2pPr marL="150876" indent="0">
              <a:buNone/>
              <a:defRPr sz="660" b="1"/>
            </a:lvl2pPr>
            <a:lvl3pPr marL="301752" indent="0">
              <a:buNone/>
              <a:defRPr sz="594" b="1"/>
            </a:lvl3pPr>
            <a:lvl4pPr marL="452628" indent="0">
              <a:buNone/>
              <a:defRPr sz="528" b="1"/>
            </a:lvl4pPr>
            <a:lvl5pPr marL="603504" indent="0">
              <a:buNone/>
              <a:defRPr sz="528" b="1"/>
            </a:lvl5pPr>
            <a:lvl6pPr marL="754380" indent="0">
              <a:buNone/>
              <a:defRPr sz="528" b="1"/>
            </a:lvl6pPr>
            <a:lvl7pPr marL="905256" indent="0">
              <a:buNone/>
              <a:defRPr sz="528" b="1"/>
            </a:lvl7pPr>
            <a:lvl8pPr marL="1056132" indent="0">
              <a:buNone/>
              <a:defRPr sz="528" b="1"/>
            </a:lvl8pPr>
            <a:lvl9pPr marL="1207008" indent="0">
              <a:buNone/>
              <a:defRPr sz="5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781" y="1469412"/>
            <a:ext cx="1282974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268182"/>
            <a:ext cx="973331" cy="938636"/>
          </a:xfrm>
        </p:spPr>
        <p:txBody>
          <a:bodyPr anchor="b"/>
          <a:lstStyle>
            <a:lvl1pPr>
              <a:defRPr sz="1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974" y="579199"/>
            <a:ext cx="1527780" cy="2858742"/>
          </a:xfrm>
        </p:spPr>
        <p:txBody>
          <a:bodyPr/>
          <a:lstStyle>
            <a:lvl1pPr>
              <a:defRPr sz="1056"/>
            </a:lvl1pPr>
            <a:lvl2pPr>
              <a:defRPr sz="924"/>
            </a:lvl2pPr>
            <a:lvl3pPr>
              <a:defRPr sz="792"/>
            </a:lvl3pPr>
            <a:lvl4pPr>
              <a:defRPr sz="660"/>
            </a:lvl4pPr>
            <a:lvl5pPr>
              <a:defRPr sz="660"/>
            </a:lvl5pPr>
            <a:lvl6pPr>
              <a:defRPr sz="660"/>
            </a:lvl6pPr>
            <a:lvl7pPr>
              <a:defRPr sz="660"/>
            </a:lvl7pPr>
            <a:lvl8pPr>
              <a:defRPr sz="660"/>
            </a:lvl8pPr>
            <a:lvl9pPr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70" y="1206817"/>
            <a:ext cx="973331" cy="2235779"/>
          </a:xfrm>
        </p:spPr>
        <p:txBody>
          <a:bodyPr/>
          <a:lstStyle>
            <a:lvl1pPr marL="0" indent="0">
              <a:buNone/>
              <a:defRPr sz="528"/>
            </a:lvl1pPr>
            <a:lvl2pPr marL="150876" indent="0">
              <a:buNone/>
              <a:defRPr sz="462"/>
            </a:lvl2pPr>
            <a:lvl3pPr marL="301752" indent="0">
              <a:buNone/>
              <a:defRPr sz="396"/>
            </a:lvl3pPr>
            <a:lvl4pPr marL="452628" indent="0">
              <a:buNone/>
              <a:defRPr sz="330"/>
            </a:lvl4pPr>
            <a:lvl5pPr marL="603504" indent="0">
              <a:buNone/>
              <a:defRPr sz="330"/>
            </a:lvl5pPr>
            <a:lvl6pPr marL="754380" indent="0">
              <a:buNone/>
              <a:defRPr sz="330"/>
            </a:lvl6pPr>
            <a:lvl7pPr marL="905256" indent="0">
              <a:buNone/>
              <a:defRPr sz="330"/>
            </a:lvl7pPr>
            <a:lvl8pPr marL="1056132" indent="0">
              <a:buNone/>
              <a:defRPr sz="330"/>
            </a:lvl8pPr>
            <a:lvl9pPr marL="1207008" indent="0">
              <a:buNone/>
              <a:defRPr sz="3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268182"/>
            <a:ext cx="973331" cy="938636"/>
          </a:xfrm>
        </p:spPr>
        <p:txBody>
          <a:bodyPr anchor="b"/>
          <a:lstStyle>
            <a:lvl1pPr>
              <a:defRPr sz="1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974" y="579199"/>
            <a:ext cx="1527780" cy="2858742"/>
          </a:xfrm>
        </p:spPr>
        <p:txBody>
          <a:bodyPr anchor="t"/>
          <a:lstStyle>
            <a:lvl1pPr marL="0" indent="0">
              <a:buNone/>
              <a:defRPr sz="1056"/>
            </a:lvl1pPr>
            <a:lvl2pPr marL="150876" indent="0">
              <a:buNone/>
              <a:defRPr sz="924"/>
            </a:lvl2pPr>
            <a:lvl3pPr marL="301752" indent="0">
              <a:buNone/>
              <a:defRPr sz="792"/>
            </a:lvl3pPr>
            <a:lvl4pPr marL="452628" indent="0">
              <a:buNone/>
              <a:defRPr sz="660"/>
            </a:lvl4pPr>
            <a:lvl5pPr marL="603504" indent="0">
              <a:buNone/>
              <a:defRPr sz="660"/>
            </a:lvl5pPr>
            <a:lvl6pPr marL="754380" indent="0">
              <a:buNone/>
              <a:defRPr sz="660"/>
            </a:lvl6pPr>
            <a:lvl7pPr marL="905256" indent="0">
              <a:buNone/>
              <a:defRPr sz="660"/>
            </a:lvl7pPr>
            <a:lvl8pPr marL="1056132" indent="0">
              <a:buNone/>
              <a:defRPr sz="660"/>
            </a:lvl8pPr>
            <a:lvl9pPr marL="1207008" indent="0">
              <a:buNone/>
              <a:defRPr sz="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70" y="1206817"/>
            <a:ext cx="973331" cy="2235779"/>
          </a:xfrm>
        </p:spPr>
        <p:txBody>
          <a:bodyPr/>
          <a:lstStyle>
            <a:lvl1pPr marL="0" indent="0">
              <a:buNone/>
              <a:defRPr sz="528"/>
            </a:lvl1pPr>
            <a:lvl2pPr marL="150876" indent="0">
              <a:buNone/>
              <a:defRPr sz="462"/>
            </a:lvl2pPr>
            <a:lvl3pPr marL="301752" indent="0">
              <a:buNone/>
              <a:defRPr sz="396"/>
            </a:lvl3pPr>
            <a:lvl4pPr marL="452628" indent="0">
              <a:buNone/>
              <a:defRPr sz="330"/>
            </a:lvl4pPr>
            <a:lvl5pPr marL="603504" indent="0">
              <a:buNone/>
              <a:defRPr sz="330"/>
            </a:lvl5pPr>
            <a:lvl6pPr marL="754380" indent="0">
              <a:buNone/>
              <a:defRPr sz="330"/>
            </a:lvl6pPr>
            <a:lvl7pPr marL="905256" indent="0">
              <a:buNone/>
              <a:defRPr sz="330"/>
            </a:lvl7pPr>
            <a:lvl8pPr marL="1056132" indent="0">
              <a:buNone/>
              <a:defRPr sz="330"/>
            </a:lvl8pPr>
            <a:lvl9pPr marL="1207008" indent="0">
              <a:buNone/>
              <a:defRPr sz="3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77" y="214174"/>
            <a:ext cx="2602885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77" y="1070864"/>
            <a:ext cx="2602885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76" y="3728471"/>
            <a:ext cx="679014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6F6A-F496-084E-83BB-86709AEFD4F7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59" y="3728471"/>
            <a:ext cx="101852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348" y="3728471"/>
            <a:ext cx="679014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93AB-CAB9-7048-B8EB-4DF8A5DB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1752" rtl="0" eaLnBrk="1" latinLnBrk="0" hangingPunct="1">
        <a:lnSpc>
          <a:spcPct val="90000"/>
        </a:lnSpc>
        <a:spcBef>
          <a:spcPct val="0"/>
        </a:spcBef>
        <a:buNone/>
        <a:defRPr sz="14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" indent="-75438" algn="l" defTabSz="301752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6B731F-D1E0-7646-8C52-A7002267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2" y="155928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AFF95C-44D9-5942-8073-BCAA59B7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2188915"/>
            <a:ext cx="27432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49B36-B813-1C4F-8793-D93457ECA2BB}"/>
              </a:ext>
            </a:extLst>
          </p:cNvPr>
          <p:cNvSpPr txBox="1"/>
          <p:nvPr/>
        </p:nvSpPr>
        <p:spPr>
          <a:xfrm>
            <a:off x="-22478" y="0"/>
            <a:ext cx="19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CA6BA-F753-4941-AFC5-0957C7B911A9}"/>
              </a:ext>
            </a:extLst>
          </p:cNvPr>
          <p:cNvSpPr txBox="1"/>
          <p:nvPr/>
        </p:nvSpPr>
        <p:spPr>
          <a:xfrm>
            <a:off x="0" y="1984728"/>
            <a:ext cx="19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3160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9</cp:revision>
  <dcterms:created xsi:type="dcterms:W3CDTF">2022-02-21T02:02:20Z</dcterms:created>
  <dcterms:modified xsi:type="dcterms:W3CDTF">2022-02-21T04:04:05Z</dcterms:modified>
</cp:coreProperties>
</file>