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3200400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 varScale="1">
        <p:scale>
          <a:sx n="187" d="100"/>
          <a:sy n="187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69"/>
            <a:ext cx="3886200" cy="1114214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8"/>
            <a:ext cx="3943350" cy="133127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8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3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2"/>
            <a:ext cx="1934170" cy="38449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2"/>
            <a:ext cx="1943696" cy="38449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13360"/>
            <a:ext cx="1474589" cy="746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7" y="460799"/>
            <a:ext cx="2314575" cy="2274359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2" y="960121"/>
            <a:ext cx="1474589" cy="17787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13360"/>
            <a:ext cx="1474589" cy="746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7" y="460799"/>
            <a:ext cx="2314575" cy="2274359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2" y="960121"/>
            <a:ext cx="1474589" cy="17787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3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8"/>
            <a:ext cx="10287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9E2-CE25-B248-8930-90BD1B5269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8"/>
            <a:ext cx="154305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8"/>
            <a:ext cx="10287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CD518F-BFDA-104B-A55D-5E51E4E3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98" y="2183913"/>
            <a:ext cx="910271" cy="910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1064E0-B690-5742-B0DD-76320B1C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059" y="1245722"/>
            <a:ext cx="910271" cy="9102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E6ED8A-29C6-CD4B-8546-0349DC9D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059" y="283599"/>
            <a:ext cx="918106" cy="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118DCB-1878-2442-9ABF-48BCA55F33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69" b="23773"/>
          <a:stretch/>
        </p:blipFill>
        <p:spPr>
          <a:xfrm>
            <a:off x="646611" y="224019"/>
            <a:ext cx="2777537" cy="106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5AF7-7847-9C47-B743-9DE34D3AE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71" y="1304221"/>
            <a:ext cx="3202477" cy="1829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A6114-37A6-8549-8E35-56BA8F5759A6}"/>
              </a:ext>
            </a:extLst>
          </p:cNvPr>
          <p:cNvSpPr txBox="1"/>
          <p:nvPr/>
        </p:nvSpPr>
        <p:spPr>
          <a:xfrm>
            <a:off x="1941886" y="723069"/>
            <a:ext cx="85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E47E6-57A3-B44F-ABF1-EC66D976903A}"/>
              </a:ext>
            </a:extLst>
          </p:cNvPr>
          <p:cNvSpPr txBox="1"/>
          <p:nvPr/>
        </p:nvSpPr>
        <p:spPr>
          <a:xfrm>
            <a:off x="1941886" y="575804"/>
            <a:ext cx="96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D1A37-1758-6A4C-AE5B-AF4B0069266A}"/>
              </a:ext>
            </a:extLst>
          </p:cNvPr>
          <p:cNvSpPr txBox="1"/>
          <p:nvPr/>
        </p:nvSpPr>
        <p:spPr>
          <a:xfrm rot="16200000">
            <a:off x="-250593" y="568111"/>
            <a:ext cx="1196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EEF5A-976F-FE45-AAE8-FD3A965E22A4}"/>
              </a:ext>
            </a:extLst>
          </p:cNvPr>
          <p:cNvSpPr txBox="1"/>
          <p:nvPr/>
        </p:nvSpPr>
        <p:spPr>
          <a:xfrm>
            <a:off x="2704468" y="1538184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8192-37D4-E343-9265-C10D041C838C}"/>
              </a:ext>
            </a:extLst>
          </p:cNvPr>
          <p:cNvCxnSpPr>
            <a:cxnSpLocks/>
          </p:cNvCxnSpPr>
          <p:nvPr/>
        </p:nvCxnSpPr>
        <p:spPr>
          <a:xfrm flipH="1" flipV="1">
            <a:off x="2679097" y="1531094"/>
            <a:ext cx="112734" cy="10772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1CD515-75F4-4A41-ACDA-5E07389ECD74}"/>
              </a:ext>
            </a:extLst>
          </p:cNvPr>
          <p:cNvSpPr txBox="1"/>
          <p:nvPr/>
        </p:nvSpPr>
        <p:spPr>
          <a:xfrm>
            <a:off x="1093387" y="1038789"/>
            <a:ext cx="62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(σ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E63E25-984F-664B-ABC5-C414902705DB}"/>
              </a:ext>
            </a:extLst>
          </p:cNvPr>
          <p:cNvCxnSpPr>
            <a:cxnSpLocks/>
          </p:cNvCxnSpPr>
          <p:nvPr/>
        </p:nvCxnSpPr>
        <p:spPr>
          <a:xfrm>
            <a:off x="1388243" y="692604"/>
            <a:ext cx="0" cy="1484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717D715-64DB-2544-B692-14DFAEBC2434}"/>
              </a:ext>
            </a:extLst>
          </p:cNvPr>
          <p:cNvSpPr txBox="1"/>
          <p:nvPr/>
        </p:nvSpPr>
        <p:spPr>
          <a:xfrm>
            <a:off x="1111672" y="507625"/>
            <a:ext cx="67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6B8B58-BF67-F64C-9FE3-633EB1174BB7}"/>
              </a:ext>
            </a:extLst>
          </p:cNvPr>
          <p:cNvCxnSpPr>
            <a:cxnSpLocks/>
          </p:cNvCxnSpPr>
          <p:nvPr/>
        </p:nvCxnSpPr>
        <p:spPr>
          <a:xfrm flipH="1">
            <a:off x="1232567" y="1066262"/>
            <a:ext cx="325711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5AB0C0-AD22-5F4D-B361-9C70414F21D7}"/>
              </a:ext>
            </a:extLst>
          </p:cNvPr>
          <p:cNvSpPr txBox="1"/>
          <p:nvPr/>
        </p:nvSpPr>
        <p:spPr>
          <a:xfrm>
            <a:off x="13854" y="-65857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397C1D-2ABB-2845-8DBB-5530F9F98C78}"/>
              </a:ext>
            </a:extLst>
          </p:cNvPr>
          <p:cNvSpPr txBox="1"/>
          <p:nvPr/>
        </p:nvSpPr>
        <p:spPr>
          <a:xfrm>
            <a:off x="13854" y="1116595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8BDB7-9291-094E-B9B8-31F1240697F3}"/>
              </a:ext>
            </a:extLst>
          </p:cNvPr>
          <p:cNvSpPr txBox="1"/>
          <p:nvPr/>
        </p:nvSpPr>
        <p:spPr>
          <a:xfrm>
            <a:off x="3543601" y="217099"/>
            <a:ext cx="973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.01; pd = .71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853585-C0B7-1B44-A5D4-CD8368070853}"/>
              </a:ext>
            </a:extLst>
          </p:cNvPr>
          <p:cNvSpPr txBox="1"/>
          <p:nvPr/>
        </p:nvSpPr>
        <p:spPr>
          <a:xfrm>
            <a:off x="1125808" y="2219214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2B4AA5-B63D-6E40-8807-E0E0E1051F34}"/>
              </a:ext>
            </a:extLst>
          </p:cNvPr>
          <p:cNvSpPr txBox="1"/>
          <p:nvPr/>
        </p:nvSpPr>
        <p:spPr>
          <a:xfrm>
            <a:off x="3543601" y="1125571"/>
            <a:ext cx="973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.03; pd = .84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CE569-4A19-9F4A-A5F4-9EED66B9D00B}"/>
              </a:ext>
            </a:extLst>
          </p:cNvPr>
          <p:cNvSpPr txBox="1"/>
          <p:nvPr/>
        </p:nvSpPr>
        <p:spPr>
          <a:xfrm>
            <a:off x="3543601" y="2074978"/>
            <a:ext cx="973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-.01; pd = .99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342C4-7FD1-0442-8EC3-ECFC7034B216}"/>
              </a:ext>
            </a:extLst>
          </p:cNvPr>
          <p:cNvSpPr txBox="1"/>
          <p:nvPr/>
        </p:nvSpPr>
        <p:spPr>
          <a:xfrm>
            <a:off x="3346018" y="40169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85DE2-0DEC-364E-8C17-94F13BFBDC03}"/>
              </a:ext>
            </a:extLst>
          </p:cNvPr>
          <p:cNvSpPr txBox="1"/>
          <p:nvPr/>
        </p:nvSpPr>
        <p:spPr>
          <a:xfrm>
            <a:off x="3348096" y="1024431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A29A7-5B94-1746-84D7-B972777F0333}"/>
              </a:ext>
            </a:extLst>
          </p:cNvPr>
          <p:cNvSpPr txBox="1"/>
          <p:nvPr/>
        </p:nvSpPr>
        <p:spPr>
          <a:xfrm>
            <a:off x="3350483" y="1975723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3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" id="{D77ECD18-9A03-3E4A-B72B-4380F9197E00}" vid="{D3E5C78E-6BCE-FF4F-8C78-21ECBC769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50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43</cp:revision>
  <dcterms:created xsi:type="dcterms:W3CDTF">2021-10-25T02:16:13Z</dcterms:created>
  <dcterms:modified xsi:type="dcterms:W3CDTF">2021-11-10T17:53:06Z</dcterms:modified>
</cp:coreProperties>
</file>