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733FD"/>
    <a:srgbClr val="7F6000"/>
    <a:srgbClr val="C3B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1443"/>
  </p:normalViewPr>
  <p:slideViewPr>
    <p:cSldViewPr snapToGrid="0" snapToObjects="1">
      <p:cViewPr>
        <p:scale>
          <a:sx n="246" d="100"/>
          <a:sy n="246" d="100"/>
        </p:scale>
        <p:origin x="14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18:51:12.665"/>
    </inkml:context>
    <inkml:brush xml:id="br0">
      <inkml:brushProperty name="width" value="0.1" units="cm"/>
      <inkml:brushProperty name="height" value="0.2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1 885 16383,'34'0'0,"-4"0"0,-5 0 0,-6 0 0,10 0 0,-11 0 0,4 0 0,-7 0 0,0 0 0,-4 0 0,-1 0 0,1 0 0,-4 0 0,2 0 0,-2 0 0,2 0 0,-1 0 0,1 0 0,0 0 0,-2 0 0,0 0 0,0 0 0,-2 0 0,0 0 0,1 0 0,-2 0 0,2 0 0,-1 0 0,1 0 0,2 0 0,-2 0 0,2 0 0,1 0 0,1 0 0,2 0 0,3-2 0,0 1 0,6-3 0,-3 3 0,7-3 0,-7 1 0,7 1 0,-9-2 0,4 3 0,-7 0 0,1-1 0,-2 1 0,-3 0 0,3 1 0,-3 0 0,3 0 0,0-2 0,3 2 0,0-2 0,3 2 0,0 0 0,0 0 0,0-2 0,0 1 0,3-1 0,-6 2 0,5 0 0,-8 0 0,3 0 0,-5 0 0,-1 0 0,-2 0 0,-2 0 0,0 0 0,0 0 0,0 0 0,1 0 0,-1 0 0,0 0 0,0 0 0,0 0 0,1 0 0,0 0 0,0 0 0,1 0 0,0 0 0,-1 0 0,1 0 0,-2 0 0,2 0 0,-3 0 0,2 0 0,0 2 0,-2-2 0,2 1 0,-1-1 0,1 1 0,-1 1 0,-1 0 0,-2-12 0,-2 7 0,-2-13 0,0 13 0,-1-3 0,2-1 0,0 2 0,-1-2 0,2 3 0,-1-2 0,1-1 0,0-1 0,0-1 0,0 3 0,0-1 0,0 0 0,0 2 0,0-1 0,0 2 0,0-2 0,0 1 0,0-1 0,0 1 0,0-3 0,0 4 0,0-4 0,0 3 0,1 0 0,-1-2 0,1 2 0,-1 0 0,0-1 0,2 1 0,-2 1 0,1-3 0,-1 3 0,0-2 0,0 1 0,0-2 0,0 0 0,0-1 0,0-1 0,0 0 0,0-3 0,0 0 0,0 0 0,2 0 0,-1 0 0,0 1 0,1-1 0,-2 0 0,2 2 0,-2 1 0,0 4 0,0-1 0,2 2 0,-2-1 0,1-2 0,-1 3 0,0-2 0,0 1 0,0 0 0,0-1 0,0 0 0,0 1 0,0-2 0,0 2 0,0-3 0,0 3 0,0-2 0,0 0 0,0 2 0,0-1 0,0 1 0,0 0 0,0-1 0,0 1 0,0-1 0,0 1 0,0-3 0,0 5 0,0-4 0,0 2 0,0 0 0,0-2 0,0 3 0,0-1 0,0-2 0,0 4 0,0-3 0,0 1 0,0 0 0,0-2 0,0 3 0,0-2 0,0 1 0,0 0 0,0-2 0,0 3 0,0-3 0,0 3 0,-3 0 0,2-3 0,-3 3 0,4-4 0,-3 5 0,3-3 0,-1 0 0,-1 2 0,2-3 0,-3 3 0,2 0 0,-2-2 0,1 3 0,-2-2 0,0 2 0,-1 1 0,1-4 0,2 3 0,-1-3 0,2 0 0,-2 1 0,1-4 0,-3 2 0,2-2 0,-1 2 0,2 0 0,-1 2 0,1 1 0,-1 0 0,-1 2 0,-1-1 0,-2 3 0,2-1 0,1 1 0,-2-3 0,1 2 0,0-2 0,0 2 0,0-2 0,0 2 0,1-2 0,-2 1 0,2 0 0,-2 2 0,0-3 0,2 3 0,-1-3 0,1 2 0,-2-1 0,0-1 0,2 3 0,-1-2 0,0 0 0,0-1 0,-1 1 0,2 0 0,-1 0 0,0 1 0,-1 0 0,1 1 0,0 0 0,1 0 0,-2 0 0,1 0 0,-1 0 0,0 0 0,1 0 0,-1 0 0,1 1 0,0 1 0,0-1 0,1 3 0,0-2 0,-2 2 0,3-1 0,-2 1 0,2-1 0,-1 1 0,0-1 0,0 1 0,0-1 0,0 1 0,1-1 0,-2 1 0,2-1 0,-3 1 0,2-1 0,0 0 0,0 2 0,1-2 0,-1 1 0,-1 0 0,2-1 0,-1 1 0,0 0 0,1 0 0,-1 0 0,-2 1 0,2-1 0,-3 4 0,2-3 0,-2 1 0,2 1 0,-2 0 0,2 0 0,0-1 0,0 1 0,0-2 0,1 2 0,0-4 0,0 2 0,2-1 0,-3 1 0,4-1 0,-5 1 0,5 0 0,-4-1 0,3 2 0,-1-3 0,0 2 0,-1 0 0,2-1 0,-2 1 0,3 0 0,-2-1 0,0 2 0,0-3 0,0 3 0,0-1 0,0 0 0,1 1 0,-1-1 0,1 2 0,0-1 0,0-1 0,0 2 0,0-2 0,-2 3 0,2-1 0,-2 1 0,1-1 0,2 0 0,-3-1 0,2-1 0,-2 5 0,1-4 0,-1 2 0,2-2 0,-1-3 0,2 5 0,-2-4 0,0 1 0,0-1 0,0 1 0,2 0 0,-3 1 0,2-3 0,-3 4 0,2-3 0,0 3 0,0-2 0,0 0 0,-4 5 0,3-4 0,-2 2 0,3-2 0,-1-1 0,0 1 0,-2-1 0,3-1 0,0 0 0,0 0 0,0 1 0,-1 0 0,0 0 0,1-1 0,-1 3 0,0-3 0,0 4 0,-1-3 0,-2 4 0,0 1 0,-2 1 0,3-2 0,1-2 0,-1 1 0,3-1 0,-2-1 0,3-1 0,-2-1 0,1-1 0,-1 1 0,0 0 0,-1-1 0,1 1 0,0-1 0,0 0 0,-1 1 0,1-1 0,0 1 0,0 0 0,-1 0 0,0 0 0,-1-1 0,0 2 0,0-2 0,-1 2 0,-1-1 0,2 2 0,-5 0 0,7-1 0,-2-2 0,0 1 0,3-3 0,-3 3 0,0-1 0,1-1 0,-2 2 0,1-2 0,-2 1 0,1 1 0,-3-1 0,-2 2 0,5-1 0,-4 1 0,2-2 0,4 0 0,-4 0 0,6-1 0,-3 2 0,2-3 0,0 2 0,-2 1 0,3-1 0,-1 1 0,1 1 0,2-1 0,8 0 0,-3-1 0,6-2 0,-6-1 0,-1 0 0,4 0 0,-3 0 0,4 0 0,-4 0 0,1 0 0,2 0 0,-2 0 0,4 0 0,-4 0 0,6 0 0,-6 0 0,5 0 0,2 0 0,-1 0 0,7 0 0,-6 0 0,11 0 0,-9-2 0,8 1 0,-2-2 0,-1 0 0,9-1 0,-8 2 0,8-2 0,-8 4 0,9-4 0,-7 1 0,10-1 0,-11 1 0,4 1 0,-9 0 0,-1 2 0,-1-3 0,-7 2 0,2 0 0,-5 1 0,3 0 0,-2-1 0,6 0 0,2-2 0,11 0 0,-1 1 0,9-4 0,-6 5 0,3-5 0,-10 5 0,-1-2 0,-10 3 0,1-2 0,-6 2 0,2 0 0,1 0 0,-1 0 0,1 0 0,-1-1 0,5 0 0,2-2 0,2 3 0,4-4 0,-6 4 0,2-3 0,-5 3 0,-1-2 0,-4 2 0,-1-5 0,-11 2 0,3-3 0,-11 4 0,-13 2 0,9 0 0,-30 0 0,10 0 0,-1 0 0,-7 0 0,19 0 0,-2 0 0,7 0 0,11 0 0,0 0 0,5 0 0,2-1 0,1 1 0,4-8 0,-2 6 0,-1-4 0,-1 5 0,-1 1 0,0 0 0,1 0 0,0 0 0,0 0 0,-1 0 0,0 0 0,1 0 0,-1 0 0,1 0 0,-1 0 0,1 0 0,-1 0 0,0 0 0,1 0 0,22-3 0,-3 0 0,28-7 0,0-1 0,-5-1 0,11-2 0,-18 4 0,-2 1 0,-10 5 0,-10 2 0,-3 2 0,-1-1 0,2 1 0,0-2 0,2 1 0,1 1 0,2-3 0,4 1 0,2-3 0,4 0 0,-7 0 0,3 2 0,-8-1 0,1 3 0,-3-2 0,-3 3 0,1-2 0,0 2 0,1-1 0,-1 0 0,1-2 0,-3 0 0,2 0 0,-29 1 0,-20-3 0,-15 0 0,-25-1 0,11-4 0,-2 6 0,19-3 0,24 6 0,18-2 0,9 3 0,2-3 0,14-1 0,-2 1 0,10-3 0,4 0 0,5-1 0,19-8 0,-2 3 0,-3 1 0,-7 0 0,-9 6 0,-4-1 0,-4 3 0,-8-1 0,-1 3 0,-3-2 0,-2 3 0,1-3 0,0 2 0,2-2 0,2 1 0,3-1 0,-1 1 0,0-1 0,-3 1 0,-2-1 0,-2 3 0,1-3 0,0 3 0,1-2 0,0 2 0,-2-3 0,1 3 0,-1-5 0,-16 2 0,-1-2 0,-14 4 0,6 1 0,-2 0 0,1 0 0,1 0 0,0 0 0,5 0 0,3 0 0,4 0 0,5 0 0,0 0 0,-2-3 0,2 3 0,-3-3 0,3 2 0,-2 1 0,-1-3 0,-1 3 0,0-1 0,-2 0 0,-2-1 0,1-1 0,-2 1 0,5-1 0,2 3 0,2-3 0,2-3 0,10 2 0,0-2 0,13 1 0,11 0 0,7-9 0,13 0 0,-5-3 0,-9 5 0,-12 4 0,-12 4 0,-6 3 0,-4 1 0,1 0 0,0-1 0,1 0 0,-1-1 0,-3-4 0,-4 1 0,-3-2 0,-3 3 0,2 3 0,-1-1 0,3 2 0,-3 0 0,1 0 0,0 0 0,-1-1 0,-1 1 0,-3-1 0,-3-1 0,-2 0 0,1 0 0,2-1 0,6 3 0,1-2 0,2 2 0,0 0 0,-3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4F6C4-33C3-0D47-8253-BA5392AA9EDE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9833F-C23A-B44B-9CE1-E9EF9B796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0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9833F-C23A-B44B-9CE1-E9EF9B7961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6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9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9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9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7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8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2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7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7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4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8.png"/><Relationship Id="rId5" Type="http://schemas.openxmlformats.org/officeDocument/2006/relationships/image" Target="../media/image3.jpg"/><Relationship Id="rId10" Type="http://schemas.openxmlformats.org/officeDocument/2006/relationships/customXml" Target="../ink/ink1.xml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3736552-99CB-AE4B-A9AA-F4EBE509A15A}"/>
              </a:ext>
            </a:extLst>
          </p:cNvPr>
          <p:cNvGrpSpPr/>
          <p:nvPr/>
        </p:nvGrpSpPr>
        <p:grpSpPr>
          <a:xfrm>
            <a:off x="177346" y="781000"/>
            <a:ext cx="2869118" cy="913205"/>
            <a:chOff x="569964" y="400753"/>
            <a:chExt cx="2869118" cy="91320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AB8055B-E068-6D4B-81C7-98C34B3B024B}"/>
                </a:ext>
              </a:extLst>
            </p:cNvPr>
            <p:cNvCxnSpPr>
              <a:cxnSpLocks/>
            </p:cNvCxnSpPr>
            <p:nvPr/>
          </p:nvCxnSpPr>
          <p:spPr>
            <a:xfrm>
              <a:off x="1103066" y="400753"/>
              <a:ext cx="0" cy="91320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0C19DAD-F98B-A346-A503-AB0963438B5F}"/>
                </a:ext>
              </a:extLst>
            </p:cNvPr>
            <p:cNvCxnSpPr>
              <a:cxnSpLocks/>
            </p:cNvCxnSpPr>
            <p:nvPr/>
          </p:nvCxnSpPr>
          <p:spPr>
            <a:xfrm>
              <a:off x="1553591" y="400753"/>
              <a:ext cx="0" cy="91320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9B27EE5-C072-8A4C-BE11-3BAC2157036B}"/>
                </a:ext>
              </a:extLst>
            </p:cNvPr>
            <p:cNvCxnSpPr>
              <a:cxnSpLocks/>
            </p:cNvCxnSpPr>
            <p:nvPr/>
          </p:nvCxnSpPr>
          <p:spPr>
            <a:xfrm>
              <a:off x="2016825" y="400753"/>
              <a:ext cx="0" cy="91320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7A8C53-1F93-9843-98DD-1C1983C8BDA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025" y="400753"/>
              <a:ext cx="0" cy="91320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CAA5752-9DB4-F944-8C01-E17B044103A4}"/>
                </a:ext>
              </a:extLst>
            </p:cNvPr>
            <p:cNvCxnSpPr>
              <a:cxnSpLocks/>
            </p:cNvCxnSpPr>
            <p:nvPr/>
          </p:nvCxnSpPr>
          <p:spPr>
            <a:xfrm>
              <a:off x="649136" y="400753"/>
              <a:ext cx="0" cy="91320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4DBCFA-9F9F-304D-B538-95F77A3E5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964" y="1175683"/>
              <a:ext cx="1871734" cy="105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0CE4AF-ED31-EE4A-A32B-A7F9286F6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698" y="1033804"/>
              <a:ext cx="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E4786B0-34AC-2149-8E8B-93766D7247C3}"/>
                </a:ext>
              </a:extLst>
            </p:cNvPr>
            <p:cNvCxnSpPr>
              <a:cxnSpLocks/>
            </p:cNvCxnSpPr>
            <p:nvPr/>
          </p:nvCxnSpPr>
          <p:spPr>
            <a:xfrm>
              <a:off x="2438523" y="1046504"/>
              <a:ext cx="934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48CE7F-EE4C-7A46-9EC5-9ACFEFAE7D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0598" y="1033804"/>
              <a:ext cx="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A3F4E2-0AD8-B848-B534-03C66AA99871}"/>
                </a:ext>
              </a:extLst>
            </p:cNvPr>
            <p:cNvCxnSpPr>
              <a:cxnSpLocks/>
            </p:cNvCxnSpPr>
            <p:nvPr/>
          </p:nvCxnSpPr>
          <p:spPr>
            <a:xfrm>
              <a:off x="2531936" y="1175683"/>
              <a:ext cx="11585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9D5B2F-277F-5B44-A1EB-2EDB8F7BFC44}"/>
                </a:ext>
              </a:extLst>
            </p:cNvPr>
            <p:cNvCxnSpPr>
              <a:cxnSpLocks/>
            </p:cNvCxnSpPr>
            <p:nvPr/>
          </p:nvCxnSpPr>
          <p:spPr>
            <a:xfrm>
              <a:off x="1932249" y="582913"/>
              <a:ext cx="71699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344EF4-C60C-A340-8A20-4BF7BE4423BD}"/>
                </a:ext>
              </a:extLst>
            </p:cNvPr>
            <p:cNvSpPr txBox="1"/>
            <p:nvPr/>
          </p:nvSpPr>
          <p:spPr>
            <a:xfrm>
              <a:off x="2687353" y="459802"/>
              <a:ext cx="751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Stimulus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D9F0F5-FBFF-584E-83C6-9A58D3891983}"/>
                </a:ext>
              </a:extLst>
            </p:cNvPr>
            <p:cNvSpPr txBox="1"/>
            <p:nvPr/>
          </p:nvSpPr>
          <p:spPr>
            <a:xfrm>
              <a:off x="2687353" y="986893"/>
              <a:ext cx="751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CCF718-6AFD-8446-99D7-A40D16AC83D3}"/>
              </a:ext>
            </a:extLst>
          </p:cNvPr>
          <p:cNvCxnSpPr>
            <a:cxnSpLocks/>
          </p:cNvCxnSpPr>
          <p:nvPr/>
        </p:nvCxnSpPr>
        <p:spPr>
          <a:xfrm>
            <a:off x="1545981" y="987214"/>
            <a:ext cx="0" cy="706991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24A48760-C17D-E742-B6DC-C2478AE39015}"/>
              </a:ext>
            </a:extLst>
          </p:cNvPr>
          <p:cNvSpPr/>
          <p:nvPr/>
        </p:nvSpPr>
        <p:spPr>
          <a:xfrm rot="5400000">
            <a:off x="1740442" y="1487658"/>
            <a:ext cx="118263" cy="507187"/>
          </a:xfrm>
          <a:prstGeom prst="rightBrace">
            <a:avLst>
              <a:gd name="adj1" fmla="val 26338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F5FDD-3421-A540-B477-211DF631B5AB}"/>
              </a:ext>
            </a:extLst>
          </p:cNvPr>
          <p:cNvSpPr txBox="1"/>
          <p:nvPr/>
        </p:nvSpPr>
        <p:spPr>
          <a:xfrm>
            <a:off x="2294734" y="471311"/>
            <a:ext cx="778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RT Cue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3246CE9-97CB-C74D-8E74-1E53F8E4A009}"/>
              </a:ext>
            </a:extLst>
          </p:cNvPr>
          <p:cNvSpPr/>
          <p:nvPr/>
        </p:nvSpPr>
        <p:spPr>
          <a:xfrm>
            <a:off x="3216455" y="532038"/>
            <a:ext cx="459519" cy="45306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A2A67C-638B-7B41-A0EB-7AFD1394ECFF}"/>
              </a:ext>
            </a:extLst>
          </p:cNvPr>
          <p:cNvSpPr txBox="1"/>
          <p:nvPr/>
        </p:nvSpPr>
        <p:spPr>
          <a:xfrm>
            <a:off x="516555" y="160258"/>
            <a:ext cx="142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Forced Response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ACE552-5258-0F45-BB98-6BF7FA3AB744}"/>
              </a:ext>
            </a:extLst>
          </p:cNvPr>
          <p:cNvSpPr txBox="1"/>
          <p:nvPr/>
        </p:nvSpPr>
        <p:spPr>
          <a:xfrm>
            <a:off x="3140760" y="153560"/>
            <a:ext cx="224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Stimulus-response task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A250E6-B21D-374B-AEDB-AA6667B55F6B}"/>
              </a:ext>
            </a:extLst>
          </p:cNvPr>
          <p:cNvSpPr txBox="1"/>
          <p:nvPr/>
        </p:nvSpPr>
        <p:spPr>
          <a:xfrm>
            <a:off x="251013" y="1367139"/>
            <a:ext cx="531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500ms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AFE464-C796-1A41-858F-3F390ED63895}"/>
              </a:ext>
            </a:extLst>
          </p:cNvPr>
          <p:cNvSpPr txBox="1"/>
          <p:nvPr/>
        </p:nvSpPr>
        <p:spPr>
          <a:xfrm>
            <a:off x="811788" y="1381617"/>
            <a:ext cx="211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E302B5-1EF3-4B49-89E7-E2F34D2DC52A}"/>
              </a:ext>
            </a:extLst>
          </p:cNvPr>
          <p:cNvSpPr txBox="1"/>
          <p:nvPr/>
        </p:nvSpPr>
        <p:spPr>
          <a:xfrm>
            <a:off x="1287684" y="1381617"/>
            <a:ext cx="211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7F1930-DE5D-A547-9C5C-72951724395F}"/>
              </a:ext>
            </a:extLst>
          </p:cNvPr>
          <p:cNvSpPr txBox="1"/>
          <p:nvPr/>
        </p:nvSpPr>
        <p:spPr>
          <a:xfrm>
            <a:off x="1744883" y="1373862"/>
            <a:ext cx="211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A53880D-D1B2-ED49-AFE1-D9682D85FE38}"/>
              </a:ext>
            </a:extLst>
          </p:cNvPr>
          <p:cNvSpPr/>
          <p:nvPr/>
        </p:nvSpPr>
        <p:spPr>
          <a:xfrm flipV="1">
            <a:off x="3348691" y="592084"/>
            <a:ext cx="19942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9C450E-1A56-7347-9E93-69046054D99B}"/>
              </a:ext>
            </a:extLst>
          </p:cNvPr>
          <p:cNvSpPr/>
          <p:nvPr/>
        </p:nvSpPr>
        <p:spPr>
          <a:xfrm flipV="1">
            <a:off x="3348691" y="890521"/>
            <a:ext cx="19942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F71B2D-C79D-BE47-B3F5-701EB4074ABD}"/>
              </a:ext>
            </a:extLst>
          </p:cNvPr>
          <p:cNvSpPr/>
          <p:nvPr/>
        </p:nvSpPr>
        <p:spPr>
          <a:xfrm>
            <a:off x="3298576" y="624428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y-AM" sz="1200" dirty="0">
                <a:latin typeface="Arial" panose="020B0604020202020204" pitchFamily="34" charset="0"/>
                <a:ea typeface="Calibri" panose="020F0502020204030204" pitchFamily="34" charset="0"/>
              </a:rPr>
              <a:t>Ռ</a:t>
            </a:r>
            <a:endParaRPr lang="en-US" sz="1200" dirty="0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934EC8A1-A8F0-EB47-A238-192724CD8F1F}"/>
              </a:ext>
            </a:extLst>
          </p:cNvPr>
          <p:cNvSpPr/>
          <p:nvPr/>
        </p:nvSpPr>
        <p:spPr>
          <a:xfrm>
            <a:off x="3739607" y="535404"/>
            <a:ext cx="459519" cy="45306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04BB80-8E23-FF48-AB0C-B7C1622F1D3D}"/>
              </a:ext>
            </a:extLst>
          </p:cNvPr>
          <p:cNvSpPr/>
          <p:nvPr/>
        </p:nvSpPr>
        <p:spPr>
          <a:xfrm flipV="1">
            <a:off x="3871843" y="592275"/>
            <a:ext cx="19942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27675E8-2A3F-D14D-879A-C78EAD3FD626}"/>
              </a:ext>
            </a:extLst>
          </p:cNvPr>
          <p:cNvSpPr/>
          <p:nvPr/>
        </p:nvSpPr>
        <p:spPr>
          <a:xfrm flipV="1">
            <a:off x="3871843" y="890712"/>
            <a:ext cx="19942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157648A-28FB-574C-9EF3-44F62E4DF63A}"/>
              </a:ext>
            </a:extLst>
          </p:cNvPr>
          <p:cNvSpPr/>
          <p:nvPr/>
        </p:nvSpPr>
        <p:spPr>
          <a:xfrm>
            <a:off x="3821728" y="624619"/>
            <a:ext cx="2888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y-AM" sz="1200" dirty="0">
                <a:latin typeface="Arial" panose="020B0604020202020204" pitchFamily="34" charset="0"/>
                <a:ea typeface="Calibri" panose="020F0502020204030204" pitchFamily="34" charset="0"/>
              </a:rPr>
              <a:t>Ճ</a:t>
            </a:r>
            <a:endParaRPr lang="en-US" sz="12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F89161B-409C-6B49-8863-F7D7B649AAFE}"/>
              </a:ext>
            </a:extLst>
          </p:cNvPr>
          <p:cNvCxnSpPr>
            <a:cxnSpLocks/>
            <a:stCxn id="100" idx="2"/>
            <a:endCxn id="48" idx="21"/>
          </p:cNvCxnSpPr>
          <p:nvPr/>
        </p:nvCxnSpPr>
        <p:spPr>
          <a:xfrm>
            <a:off x="4493316" y="995329"/>
            <a:ext cx="9756" cy="422009"/>
          </a:xfrm>
          <a:prstGeom prst="straightConnector1">
            <a:avLst/>
          </a:prstGeom>
          <a:ln w="12700">
            <a:solidFill>
              <a:srgbClr val="D883FF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D15A9A80-5A86-344C-A1BC-A46D657D30C5}"/>
              </a:ext>
            </a:extLst>
          </p:cNvPr>
          <p:cNvSpPr/>
          <p:nvPr/>
        </p:nvSpPr>
        <p:spPr>
          <a:xfrm>
            <a:off x="4263556" y="542268"/>
            <a:ext cx="459519" cy="45306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9F367BE-B675-0C43-91B7-6E54237D3BD1}"/>
              </a:ext>
            </a:extLst>
          </p:cNvPr>
          <p:cNvSpPr txBox="1"/>
          <p:nvPr/>
        </p:nvSpPr>
        <p:spPr>
          <a:xfrm>
            <a:off x="4333906" y="1004004"/>
            <a:ext cx="218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A995B50-B743-CA4E-89B6-698B742A3470}"/>
              </a:ext>
            </a:extLst>
          </p:cNvPr>
          <p:cNvSpPr/>
          <p:nvPr/>
        </p:nvSpPr>
        <p:spPr>
          <a:xfrm flipV="1">
            <a:off x="4395792" y="599139"/>
            <a:ext cx="19942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97CAA9F-BB6E-4447-A892-AD6E7557DEF9}"/>
              </a:ext>
            </a:extLst>
          </p:cNvPr>
          <p:cNvSpPr/>
          <p:nvPr/>
        </p:nvSpPr>
        <p:spPr>
          <a:xfrm flipV="1">
            <a:off x="4395792" y="897576"/>
            <a:ext cx="19942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12AC216-4935-964F-8C0D-C1825139A1EB}"/>
              </a:ext>
            </a:extLst>
          </p:cNvPr>
          <p:cNvSpPr/>
          <p:nvPr/>
        </p:nvSpPr>
        <p:spPr>
          <a:xfrm>
            <a:off x="4345677" y="631483"/>
            <a:ext cx="276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y-AM" sz="1200" dirty="0">
                <a:latin typeface="Arial" panose="020B0604020202020204" pitchFamily="34" charset="0"/>
                <a:ea typeface="Calibri" panose="020F0502020204030204" pitchFamily="34" charset="0"/>
              </a:rPr>
              <a:t>Չ</a:t>
            </a:r>
            <a:endParaRPr lang="en-US" sz="12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BC2BC2D-3DA6-DA49-9FD2-AE27123B088E}"/>
              </a:ext>
            </a:extLst>
          </p:cNvPr>
          <p:cNvCxnSpPr>
            <a:cxnSpLocks/>
            <a:stCxn id="107" idx="2"/>
            <a:endCxn id="48" idx="14"/>
          </p:cNvCxnSpPr>
          <p:nvPr/>
        </p:nvCxnSpPr>
        <p:spPr>
          <a:xfrm flipH="1">
            <a:off x="4564375" y="993923"/>
            <a:ext cx="452093" cy="389420"/>
          </a:xfrm>
          <a:prstGeom prst="straightConnector1">
            <a:avLst/>
          </a:prstGeom>
          <a:ln w="12700">
            <a:solidFill>
              <a:srgbClr val="D883FF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D6A0679-D6DC-7147-8EBC-51543718BB8F}"/>
              </a:ext>
            </a:extLst>
          </p:cNvPr>
          <p:cNvSpPr/>
          <p:nvPr/>
        </p:nvSpPr>
        <p:spPr>
          <a:xfrm>
            <a:off x="4786708" y="540862"/>
            <a:ext cx="459519" cy="45306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684843-118C-8A4B-ADD0-99ADB452DF6E}"/>
              </a:ext>
            </a:extLst>
          </p:cNvPr>
          <p:cNvSpPr txBox="1"/>
          <p:nvPr/>
        </p:nvSpPr>
        <p:spPr>
          <a:xfrm>
            <a:off x="4669683" y="996503"/>
            <a:ext cx="212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6AA4B7D-5792-E54C-ABAB-CF92A4E9F628}"/>
              </a:ext>
            </a:extLst>
          </p:cNvPr>
          <p:cNvSpPr/>
          <p:nvPr/>
        </p:nvSpPr>
        <p:spPr>
          <a:xfrm flipV="1">
            <a:off x="4918944" y="597733"/>
            <a:ext cx="19942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81E8D8-A752-7E44-8167-D01F91E1C758}"/>
              </a:ext>
            </a:extLst>
          </p:cNvPr>
          <p:cNvSpPr/>
          <p:nvPr/>
        </p:nvSpPr>
        <p:spPr>
          <a:xfrm flipV="1">
            <a:off x="4918944" y="896170"/>
            <a:ext cx="19942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95A5F65-9904-2247-9033-58A6E715F206}"/>
              </a:ext>
            </a:extLst>
          </p:cNvPr>
          <p:cNvSpPr/>
          <p:nvPr/>
        </p:nvSpPr>
        <p:spPr>
          <a:xfrm>
            <a:off x="4868829" y="630077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y-AM" sz="1200" dirty="0">
                <a:latin typeface="Arial" panose="020B0604020202020204" pitchFamily="34" charset="0"/>
                <a:ea typeface="Calibri" panose="020F0502020204030204" pitchFamily="34" charset="0"/>
              </a:rPr>
              <a:t>Ջ</a:t>
            </a:r>
            <a:endParaRPr lang="en-US" sz="1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5B02C5-DACF-F143-83C2-22E7DC87B16B}"/>
              </a:ext>
            </a:extLst>
          </p:cNvPr>
          <p:cNvGrpSpPr/>
          <p:nvPr/>
        </p:nvGrpSpPr>
        <p:grpSpPr>
          <a:xfrm rot="5400000">
            <a:off x="690923" y="520246"/>
            <a:ext cx="46022" cy="187086"/>
            <a:chOff x="236008" y="352307"/>
            <a:chExt cx="46022" cy="18708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A982599-C2F9-8B49-8AA4-C78B14F38A2E}"/>
                </a:ext>
              </a:extLst>
            </p:cNvPr>
            <p:cNvSpPr/>
            <p:nvPr/>
          </p:nvSpPr>
          <p:spPr>
            <a:xfrm rot="16200000">
              <a:off x="236009" y="424966"/>
              <a:ext cx="45719" cy="4572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1423E60-A1A7-0B4B-862C-9E8C5B840693}"/>
                </a:ext>
              </a:extLst>
            </p:cNvPr>
            <p:cNvSpPr/>
            <p:nvPr/>
          </p:nvSpPr>
          <p:spPr>
            <a:xfrm rot="16200000">
              <a:off x="165628" y="422990"/>
              <a:ext cx="187086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Graphic 37" descr="Hand with solid fill">
            <a:extLst>
              <a:ext uri="{FF2B5EF4-FFF2-40B4-BE49-F238E27FC236}">
                <a16:creationId xmlns:a16="http://schemas.microsoft.com/office/drawing/2014/main" id="{E905101E-9A52-0E4F-8C6C-B99745B12927}"/>
              </a:ext>
            </a:extLst>
          </p:cNvPr>
          <p:cNvSpPr/>
          <p:nvPr/>
        </p:nvSpPr>
        <p:spPr>
          <a:xfrm>
            <a:off x="4400416" y="1383322"/>
            <a:ext cx="312199" cy="450873"/>
          </a:xfrm>
          <a:custGeom>
            <a:avLst/>
            <a:gdLst>
              <a:gd name="connsiteX0" fmla="*/ 287121 w 312199"/>
              <a:gd name="connsiteY0" fmla="*/ 88631 h 450873"/>
              <a:gd name="connsiteX1" fmla="*/ 262043 w 312199"/>
              <a:gd name="connsiteY1" fmla="*/ 113152 h 450873"/>
              <a:gd name="connsiteX2" fmla="*/ 262043 w 312199"/>
              <a:gd name="connsiteY2" fmla="*/ 113152 h 450873"/>
              <a:gd name="connsiteX3" fmla="*/ 262043 w 312199"/>
              <a:gd name="connsiteY3" fmla="*/ 222382 h 450873"/>
              <a:gd name="connsiteX4" fmla="*/ 256470 w 312199"/>
              <a:gd name="connsiteY4" fmla="*/ 227955 h 450873"/>
              <a:gd name="connsiteX5" fmla="*/ 250897 w 312199"/>
              <a:gd name="connsiteY5" fmla="*/ 222382 h 450873"/>
              <a:gd name="connsiteX6" fmla="*/ 250897 w 312199"/>
              <a:gd name="connsiteY6" fmla="*/ 59094 h 450873"/>
              <a:gd name="connsiteX7" fmla="*/ 228048 w 312199"/>
              <a:gd name="connsiteY7" fmla="*/ 32901 h 450873"/>
              <a:gd name="connsiteX8" fmla="*/ 200740 w 312199"/>
              <a:gd name="connsiteY8" fmla="*/ 57980 h 450873"/>
              <a:gd name="connsiteX9" fmla="*/ 200740 w 312199"/>
              <a:gd name="connsiteY9" fmla="*/ 222382 h 450873"/>
              <a:gd name="connsiteX10" fmla="*/ 195168 w 312199"/>
              <a:gd name="connsiteY10" fmla="*/ 227955 h 450873"/>
              <a:gd name="connsiteX11" fmla="*/ 189595 w 312199"/>
              <a:gd name="connsiteY11" fmla="*/ 222382 h 450873"/>
              <a:gd name="connsiteX12" fmla="*/ 189595 w 312199"/>
              <a:gd name="connsiteY12" fmla="*/ 23985 h 450873"/>
              <a:gd name="connsiteX13" fmla="*/ 189595 w 312199"/>
              <a:gd name="connsiteY13" fmla="*/ 23985 h 450873"/>
              <a:gd name="connsiteX14" fmla="*/ 163959 w 312199"/>
              <a:gd name="connsiteY14" fmla="*/ 21 h 450873"/>
              <a:gd name="connsiteX15" fmla="*/ 139438 w 312199"/>
              <a:gd name="connsiteY15" fmla="*/ 23985 h 450873"/>
              <a:gd name="connsiteX16" fmla="*/ 139438 w 312199"/>
              <a:gd name="connsiteY16" fmla="*/ 23985 h 450873"/>
              <a:gd name="connsiteX17" fmla="*/ 139438 w 312199"/>
              <a:gd name="connsiteY17" fmla="*/ 222382 h 450873"/>
              <a:gd name="connsiteX18" fmla="*/ 133865 w 312199"/>
              <a:gd name="connsiteY18" fmla="*/ 227955 h 450873"/>
              <a:gd name="connsiteX19" fmla="*/ 128292 w 312199"/>
              <a:gd name="connsiteY19" fmla="*/ 222382 h 450873"/>
              <a:gd name="connsiteX20" fmla="*/ 128292 w 312199"/>
              <a:gd name="connsiteY20" fmla="*/ 57980 h 450873"/>
              <a:gd name="connsiteX21" fmla="*/ 102656 w 312199"/>
              <a:gd name="connsiteY21" fmla="*/ 34016 h 450873"/>
              <a:gd name="connsiteX22" fmla="*/ 78693 w 312199"/>
              <a:gd name="connsiteY22" fmla="*/ 57980 h 450873"/>
              <a:gd name="connsiteX23" fmla="*/ 78693 w 312199"/>
              <a:gd name="connsiteY23" fmla="*/ 281455 h 450873"/>
              <a:gd name="connsiteX24" fmla="*/ 77578 w 312199"/>
              <a:gd name="connsiteY24" fmla="*/ 281455 h 450873"/>
              <a:gd name="connsiteX25" fmla="*/ 55286 w 312199"/>
              <a:gd name="connsiteY25" fmla="*/ 183371 h 450873"/>
              <a:gd name="connsiteX26" fmla="*/ 21848 w 312199"/>
              <a:gd name="connsiteY26" fmla="*/ 162194 h 450873"/>
              <a:gd name="connsiteX27" fmla="*/ 671 w 312199"/>
              <a:gd name="connsiteY27" fmla="*/ 195632 h 450873"/>
              <a:gd name="connsiteX28" fmla="*/ 34109 w 312199"/>
              <a:gd name="connsiteY28" fmla="*/ 346102 h 450873"/>
              <a:gd name="connsiteX29" fmla="*/ 44698 w 312199"/>
              <a:gd name="connsiteY29" fmla="*/ 361706 h 450873"/>
              <a:gd name="connsiteX30" fmla="*/ 106000 w 312199"/>
              <a:gd name="connsiteY30" fmla="*/ 409076 h 450873"/>
              <a:gd name="connsiteX31" fmla="*/ 106000 w 312199"/>
              <a:gd name="connsiteY31" fmla="*/ 450873 h 450873"/>
              <a:gd name="connsiteX32" fmla="*/ 267616 w 312199"/>
              <a:gd name="connsiteY32" fmla="*/ 450873 h 450873"/>
              <a:gd name="connsiteX33" fmla="*/ 267616 w 312199"/>
              <a:gd name="connsiteY33" fmla="*/ 423009 h 450873"/>
              <a:gd name="connsiteX34" fmla="*/ 312200 w 312199"/>
              <a:gd name="connsiteY34" fmla="*/ 305976 h 450873"/>
              <a:gd name="connsiteX35" fmla="*/ 312200 w 312199"/>
              <a:gd name="connsiteY35" fmla="*/ 113709 h 450873"/>
              <a:gd name="connsiteX36" fmla="*/ 287121 w 312199"/>
              <a:gd name="connsiteY36" fmla="*/ 88631 h 450873"/>
              <a:gd name="connsiteX37" fmla="*/ 287121 w 312199"/>
              <a:gd name="connsiteY37" fmla="*/ 88631 h 450873"/>
              <a:gd name="connsiteX38" fmla="*/ 287121 w 312199"/>
              <a:gd name="connsiteY38" fmla="*/ 88631 h 45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2199" h="450873">
                <a:moveTo>
                  <a:pt x="287121" y="88631"/>
                </a:moveTo>
                <a:cubicBezTo>
                  <a:pt x="273189" y="88631"/>
                  <a:pt x="262043" y="99777"/>
                  <a:pt x="262043" y="113152"/>
                </a:cubicBezTo>
                <a:cubicBezTo>
                  <a:pt x="262043" y="113152"/>
                  <a:pt x="262043" y="113152"/>
                  <a:pt x="262043" y="113152"/>
                </a:cubicBezTo>
                <a:lnTo>
                  <a:pt x="262043" y="222382"/>
                </a:lnTo>
                <a:cubicBezTo>
                  <a:pt x="262043" y="225726"/>
                  <a:pt x="259814" y="227955"/>
                  <a:pt x="256470" y="227955"/>
                </a:cubicBezTo>
                <a:cubicBezTo>
                  <a:pt x="253126" y="227955"/>
                  <a:pt x="250897" y="225726"/>
                  <a:pt x="250897" y="222382"/>
                </a:cubicBezTo>
                <a:lnTo>
                  <a:pt x="250897" y="59094"/>
                </a:lnTo>
                <a:cubicBezTo>
                  <a:pt x="250897" y="45719"/>
                  <a:pt x="241423" y="34573"/>
                  <a:pt x="228048" y="32901"/>
                </a:cubicBezTo>
                <a:cubicBezTo>
                  <a:pt x="213001" y="31230"/>
                  <a:pt x="200740" y="42933"/>
                  <a:pt x="200740" y="57980"/>
                </a:cubicBezTo>
                <a:lnTo>
                  <a:pt x="200740" y="222382"/>
                </a:lnTo>
                <a:cubicBezTo>
                  <a:pt x="200740" y="225726"/>
                  <a:pt x="198511" y="227955"/>
                  <a:pt x="195168" y="227955"/>
                </a:cubicBezTo>
                <a:cubicBezTo>
                  <a:pt x="191824" y="227955"/>
                  <a:pt x="189595" y="225726"/>
                  <a:pt x="189595" y="222382"/>
                </a:cubicBezTo>
                <a:lnTo>
                  <a:pt x="189595" y="23985"/>
                </a:lnTo>
                <a:lnTo>
                  <a:pt x="189595" y="23985"/>
                </a:lnTo>
                <a:cubicBezTo>
                  <a:pt x="189037" y="10052"/>
                  <a:pt x="177334" y="-536"/>
                  <a:pt x="163959" y="21"/>
                </a:cubicBezTo>
                <a:cubicBezTo>
                  <a:pt x="150584" y="21"/>
                  <a:pt x="139995" y="10610"/>
                  <a:pt x="139438" y="23985"/>
                </a:cubicBezTo>
                <a:lnTo>
                  <a:pt x="139438" y="23985"/>
                </a:lnTo>
                <a:lnTo>
                  <a:pt x="139438" y="222382"/>
                </a:lnTo>
                <a:cubicBezTo>
                  <a:pt x="139438" y="225726"/>
                  <a:pt x="137209" y="227955"/>
                  <a:pt x="133865" y="227955"/>
                </a:cubicBezTo>
                <a:cubicBezTo>
                  <a:pt x="130521" y="227955"/>
                  <a:pt x="128292" y="225726"/>
                  <a:pt x="128292" y="222382"/>
                </a:cubicBezTo>
                <a:lnTo>
                  <a:pt x="128292" y="57980"/>
                </a:lnTo>
                <a:cubicBezTo>
                  <a:pt x="127735" y="44047"/>
                  <a:pt x="116031" y="33459"/>
                  <a:pt x="102656" y="34016"/>
                </a:cubicBezTo>
                <a:cubicBezTo>
                  <a:pt x="89281" y="34573"/>
                  <a:pt x="78693" y="45162"/>
                  <a:pt x="78693" y="57980"/>
                </a:cubicBezTo>
                <a:lnTo>
                  <a:pt x="78693" y="281455"/>
                </a:lnTo>
                <a:cubicBezTo>
                  <a:pt x="78693" y="282013"/>
                  <a:pt x="77578" y="282013"/>
                  <a:pt x="77578" y="281455"/>
                </a:cubicBezTo>
                <a:lnTo>
                  <a:pt x="55286" y="183371"/>
                </a:lnTo>
                <a:cubicBezTo>
                  <a:pt x="51942" y="168324"/>
                  <a:pt x="36895" y="158850"/>
                  <a:pt x="21848" y="162194"/>
                </a:cubicBezTo>
                <a:cubicBezTo>
                  <a:pt x="6802" y="165538"/>
                  <a:pt x="-2673" y="180585"/>
                  <a:pt x="671" y="195632"/>
                </a:cubicBezTo>
                <a:lnTo>
                  <a:pt x="34109" y="346102"/>
                </a:lnTo>
                <a:cubicBezTo>
                  <a:pt x="35781" y="352232"/>
                  <a:pt x="39682" y="357805"/>
                  <a:pt x="44698" y="361706"/>
                </a:cubicBezTo>
                <a:lnTo>
                  <a:pt x="106000" y="409076"/>
                </a:lnTo>
                <a:lnTo>
                  <a:pt x="106000" y="450873"/>
                </a:lnTo>
                <a:lnTo>
                  <a:pt x="267616" y="450873"/>
                </a:lnTo>
                <a:lnTo>
                  <a:pt x="267616" y="423009"/>
                </a:lnTo>
                <a:cubicBezTo>
                  <a:pt x="267616" y="383441"/>
                  <a:pt x="312200" y="380654"/>
                  <a:pt x="312200" y="305976"/>
                </a:cubicBezTo>
                <a:lnTo>
                  <a:pt x="312200" y="113709"/>
                </a:lnTo>
                <a:cubicBezTo>
                  <a:pt x="312200" y="99777"/>
                  <a:pt x="301054" y="88631"/>
                  <a:pt x="287121" y="88631"/>
                </a:cubicBezTo>
                <a:cubicBezTo>
                  <a:pt x="287121" y="88631"/>
                  <a:pt x="287121" y="88631"/>
                  <a:pt x="287121" y="88631"/>
                </a:cubicBezTo>
                <a:lnTo>
                  <a:pt x="287121" y="88631"/>
                </a:lnTo>
                <a:close/>
              </a:path>
            </a:pathLst>
          </a:custGeom>
          <a:solidFill>
            <a:srgbClr val="C3B79A"/>
          </a:solidFill>
          <a:ln w="9525" cap="flat">
            <a:solidFill>
              <a:srgbClr val="7F6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E1A2168-CE64-814D-B48E-B2ABFAE8C364}"/>
              </a:ext>
            </a:extLst>
          </p:cNvPr>
          <p:cNvCxnSpPr>
            <a:cxnSpLocks/>
            <a:stCxn id="37" idx="2"/>
            <a:endCxn id="118" idx="14"/>
          </p:cNvCxnSpPr>
          <p:nvPr/>
        </p:nvCxnSpPr>
        <p:spPr>
          <a:xfrm>
            <a:off x="3446215" y="985099"/>
            <a:ext cx="464080" cy="406763"/>
          </a:xfrm>
          <a:prstGeom prst="straightConnector1">
            <a:avLst/>
          </a:prstGeom>
          <a:ln w="12700">
            <a:solidFill>
              <a:srgbClr val="D883FF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2E627D0-BB4F-D348-A261-9B5878FB57F5}"/>
              </a:ext>
            </a:extLst>
          </p:cNvPr>
          <p:cNvSpPr txBox="1"/>
          <p:nvPr/>
        </p:nvSpPr>
        <p:spPr>
          <a:xfrm>
            <a:off x="3575207" y="1003808"/>
            <a:ext cx="218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6C52992-D729-5A45-A74D-EB1C5B0F5094}"/>
              </a:ext>
            </a:extLst>
          </p:cNvPr>
          <p:cNvCxnSpPr>
            <a:cxnSpLocks/>
            <a:stCxn id="93" idx="2"/>
            <a:endCxn id="118" idx="21"/>
          </p:cNvCxnSpPr>
          <p:nvPr/>
        </p:nvCxnSpPr>
        <p:spPr>
          <a:xfrm>
            <a:off x="3969367" y="988465"/>
            <a:ext cx="2231" cy="437392"/>
          </a:xfrm>
          <a:prstGeom prst="straightConnector1">
            <a:avLst/>
          </a:prstGeom>
          <a:ln w="12700">
            <a:solidFill>
              <a:srgbClr val="D883FF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70F8DBF-670A-C640-B118-E5B9AA6E2F4E}"/>
              </a:ext>
            </a:extLst>
          </p:cNvPr>
          <p:cNvSpPr txBox="1"/>
          <p:nvPr/>
        </p:nvSpPr>
        <p:spPr>
          <a:xfrm>
            <a:off x="3910160" y="993922"/>
            <a:ext cx="218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18" name="Graphic 37" descr="Hand with solid fill">
            <a:extLst>
              <a:ext uri="{FF2B5EF4-FFF2-40B4-BE49-F238E27FC236}">
                <a16:creationId xmlns:a16="http://schemas.microsoft.com/office/drawing/2014/main" id="{206234DC-7D5C-F645-9451-B9D16A548E59}"/>
              </a:ext>
            </a:extLst>
          </p:cNvPr>
          <p:cNvSpPr/>
          <p:nvPr/>
        </p:nvSpPr>
        <p:spPr>
          <a:xfrm flipH="1">
            <a:off x="3762055" y="1391841"/>
            <a:ext cx="312199" cy="450873"/>
          </a:xfrm>
          <a:custGeom>
            <a:avLst/>
            <a:gdLst>
              <a:gd name="connsiteX0" fmla="*/ 287121 w 312199"/>
              <a:gd name="connsiteY0" fmla="*/ 88631 h 450873"/>
              <a:gd name="connsiteX1" fmla="*/ 262043 w 312199"/>
              <a:gd name="connsiteY1" fmla="*/ 113152 h 450873"/>
              <a:gd name="connsiteX2" fmla="*/ 262043 w 312199"/>
              <a:gd name="connsiteY2" fmla="*/ 113152 h 450873"/>
              <a:gd name="connsiteX3" fmla="*/ 262043 w 312199"/>
              <a:gd name="connsiteY3" fmla="*/ 222382 h 450873"/>
              <a:gd name="connsiteX4" fmla="*/ 256470 w 312199"/>
              <a:gd name="connsiteY4" fmla="*/ 227955 h 450873"/>
              <a:gd name="connsiteX5" fmla="*/ 250897 w 312199"/>
              <a:gd name="connsiteY5" fmla="*/ 222382 h 450873"/>
              <a:gd name="connsiteX6" fmla="*/ 250897 w 312199"/>
              <a:gd name="connsiteY6" fmla="*/ 59094 h 450873"/>
              <a:gd name="connsiteX7" fmla="*/ 228048 w 312199"/>
              <a:gd name="connsiteY7" fmla="*/ 32901 h 450873"/>
              <a:gd name="connsiteX8" fmla="*/ 200740 w 312199"/>
              <a:gd name="connsiteY8" fmla="*/ 57980 h 450873"/>
              <a:gd name="connsiteX9" fmla="*/ 200740 w 312199"/>
              <a:gd name="connsiteY9" fmla="*/ 222382 h 450873"/>
              <a:gd name="connsiteX10" fmla="*/ 195168 w 312199"/>
              <a:gd name="connsiteY10" fmla="*/ 227955 h 450873"/>
              <a:gd name="connsiteX11" fmla="*/ 189595 w 312199"/>
              <a:gd name="connsiteY11" fmla="*/ 222382 h 450873"/>
              <a:gd name="connsiteX12" fmla="*/ 189595 w 312199"/>
              <a:gd name="connsiteY12" fmla="*/ 23985 h 450873"/>
              <a:gd name="connsiteX13" fmla="*/ 189595 w 312199"/>
              <a:gd name="connsiteY13" fmla="*/ 23985 h 450873"/>
              <a:gd name="connsiteX14" fmla="*/ 163959 w 312199"/>
              <a:gd name="connsiteY14" fmla="*/ 21 h 450873"/>
              <a:gd name="connsiteX15" fmla="*/ 139438 w 312199"/>
              <a:gd name="connsiteY15" fmla="*/ 23985 h 450873"/>
              <a:gd name="connsiteX16" fmla="*/ 139438 w 312199"/>
              <a:gd name="connsiteY16" fmla="*/ 23985 h 450873"/>
              <a:gd name="connsiteX17" fmla="*/ 139438 w 312199"/>
              <a:gd name="connsiteY17" fmla="*/ 222382 h 450873"/>
              <a:gd name="connsiteX18" fmla="*/ 133865 w 312199"/>
              <a:gd name="connsiteY18" fmla="*/ 227955 h 450873"/>
              <a:gd name="connsiteX19" fmla="*/ 128292 w 312199"/>
              <a:gd name="connsiteY19" fmla="*/ 222382 h 450873"/>
              <a:gd name="connsiteX20" fmla="*/ 128292 w 312199"/>
              <a:gd name="connsiteY20" fmla="*/ 57980 h 450873"/>
              <a:gd name="connsiteX21" fmla="*/ 102656 w 312199"/>
              <a:gd name="connsiteY21" fmla="*/ 34016 h 450873"/>
              <a:gd name="connsiteX22" fmla="*/ 78693 w 312199"/>
              <a:gd name="connsiteY22" fmla="*/ 57980 h 450873"/>
              <a:gd name="connsiteX23" fmla="*/ 78693 w 312199"/>
              <a:gd name="connsiteY23" fmla="*/ 281455 h 450873"/>
              <a:gd name="connsiteX24" fmla="*/ 77578 w 312199"/>
              <a:gd name="connsiteY24" fmla="*/ 281455 h 450873"/>
              <a:gd name="connsiteX25" fmla="*/ 55286 w 312199"/>
              <a:gd name="connsiteY25" fmla="*/ 183371 h 450873"/>
              <a:gd name="connsiteX26" fmla="*/ 21848 w 312199"/>
              <a:gd name="connsiteY26" fmla="*/ 162194 h 450873"/>
              <a:gd name="connsiteX27" fmla="*/ 671 w 312199"/>
              <a:gd name="connsiteY27" fmla="*/ 195632 h 450873"/>
              <a:gd name="connsiteX28" fmla="*/ 34109 w 312199"/>
              <a:gd name="connsiteY28" fmla="*/ 346102 h 450873"/>
              <a:gd name="connsiteX29" fmla="*/ 44698 w 312199"/>
              <a:gd name="connsiteY29" fmla="*/ 361706 h 450873"/>
              <a:gd name="connsiteX30" fmla="*/ 106000 w 312199"/>
              <a:gd name="connsiteY30" fmla="*/ 409076 h 450873"/>
              <a:gd name="connsiteX31" fmla="*/ 106000 w 312199"/>
              <a:gd name="connsiteY31" fmla="*/ 450873 h 450873"/>
              <a:gd name="connsiteX32" fmla="*/ 267616 w 312199"/>
              <a:gd name="connsiteY32" fmla="*/ 450873 h 450873"/>
              <a:gd name="connsiteX33" fmla="*/ 267616 w 312199"/>
              <a:gd name="connsiteY33" fmla="*/ 423009 h 450873"/>
              <a:gd name="connsiteX34" fmla="*/ 312200 w 312199"/>
              <a:gd name="connsiteY34" fmla="*/ 305976 h 450873"/>
              <a:gd name="connsiteX35" fmla="*/ 312200 w 312199"/>
              <a:gd name="connsiteY35" fmla="*/ 113709 h 450873"/>
              <a:gd name="connsiteX36" fmla="*/ 287121 w 312199"/>
              <a:gd name="connsiteY36" fmla="*/ 88631 h 450873"/>
              <a:gd name="connsiteX37" fmla="*/ 287121 w 312199"/>
              <a:gd name="connsiteY37" fmla="*/ 88631 h 450873"/>
              <a:gd name="connsiteX38" fmla="*/ 287121 w 312199"/>
              <a:gd name="connsiteY38" fmla="*/ 88631 h 45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2199" h="450873">
                <a:moveTo>
                  <a:pt x="287121" y="88631"/>
                </a:moveTo>
                <a:cubicBezTo>
                  <a:pt x="273189" y="88631"/>
                  <a:pt x="262043" y="99777"/>
                  <a:pt x="262043" y="113152"/>
                </a:cubicBezTo>
                <a:cubicBezTo>
                  <a:pt x="262043" y="113152"/>
                  <a:pt x="262043" y="113152"/>
                  <a:pt x="262043" y="113152"/>
                </a:cubicBezTo>
                <a:lnTo>
                  <a:pt x="262043" y="222382"/>
                </a:lnTo>
                <a:cubicBezTo>
                  <a:pt x="262043" y="225726"/>
                  <a:pt x="259814" y="227955"/>
                  <a:pt x="256470" y="227955"/>
                </a:cubicBezTo>
                <a:cubicBezTo>
                  <a:pt x="253126" y="227955"/>
                  <a:pt x="250897" y="225726"/>
                  <a:pt x="250897" y="222382"/>
                </a:cubicBezTo>
                <a:lnTo>
                  <a:pt x="250897" y="59094"/>
                </a:lnTo>
                <a:cubicBezTo>
                  <a:pt x="250897" y="45719"/>
                  <a:pt x="241423" y="34573"/>
                  <a:pt x="228048" y="32901"/>
                </a:cubicBezTo>
                <a:cubicBezTo>
                  <a:pt x="213001" y="31230"/>
                  <a:pt x="200740" y="42933"/>
                  <a:pt x="200740" y="57980"/>
                </a:cubicBezTo>
                <a:lnTo>
                  <a:pt x="200740" y="222382"/>
                </a:lnTo>
                <a:cubicBezTo>
                  <a:pt x="200740" y="225726"/>
                  <a:pt x="198511" y="227955"/>
                  <a:pt x="195168" y="227955"/>
                </a:cubicBezTo>
                <a:cubicBezTo>
                  <a:pt x="191824" y="227955"/>
                  <a:pt x="189595" y="225726"/>
                  <a:pt x="189595" y="222382"/>
                </a:cubicBezTo>
                <a:lnTo>
                  <a:pt x="189595" y="23985"/>
                </a:lnTo>
                <a:lnTo>
                  <a:pt x="189595" y="23985"/>
                </a:lnTo>
                <a:cubicBezTo>
                  <a:pt x="189037" y="10052"/>
                  <a:pt x="177334" y="-536"/>
                  <a:pt x="163959" y="21"/>
                </a:cubicBezTo>
                <a:cubicBezTo>
                  <a:pt x="150584" y="21"/>
                  <a:pt x="139995" y="10610"/>
                  <a:pt x="139438" y="23985"/>
                </a:cubicBezTo>
                <a:lnTo>
                  <a:pt x="139438" y="23985"/>
                </a:lnTo>
                <a:lnTo>
                  <a:pt x="139438" y="222382"/>
                </a:lnTo>
                <a:cubicBezTo>
                  <a:pt x="139438" y="225726"/>
                  <a:pt x="137209" y="227955"/>
                  <a:pt x="133865" y="227955"/>
                </a:cubicBezTo>
                <a:cubicBezTo>
                  <a:pt x="130521" y="227955"/>
                  <a:pt x="128292" y="225726"/>
                  <a:pt x="128292" y="222382"/>
                </a:cubicBezTo>
                <a:lnTo>
                  <a:pt x="128292" y="57980"/>
                </a:lnTo>
                <a:cubicBezTo>
                  <a:pt x="127735" y="44047"/>
                  <a:pt x="116031" y="33459"/>
                  <a:pt x="102656" y="34016"/>
                </a:cubicBezTo>
                <a:cubicBezTo>
                  <a:pt x="89281" y="34573"/>
                  <a:pt x="78693" y="45162"/>
                  <a:pt x="78693" y="57980"/>
                </a:cubicBezTo>
                <a:lnTo>
                  <a:pt x="78693" y="281455"/>
                </a:lnTo>
                <a:cubicBezTo>
                  <a:pt x="78693" y="282013"/>
                  <a:pt x="77578" y="282013"/>
                  <a:pt x="77578" y="281455"/>
                </a:cubicBezTo>
                <a:lnTo>
                  <a:pt x="55286" y="183371"/>
                </a:lnTo>
                <a:cubicBezTo>
                  <a:pt x="51942" y="168324"/>
                  <a:pt x="36895" y="158850"/>
                  <a:pt x="21848" y="162194"/>
                </a:cubicBezTo>
                <a:cubicBezTo>
                  <a:pt x="6802" y="165538"/>
                  <a:pt x="-2673" y="180585"/>
                  <a:pt x="671" y="195632"/>
                </a:cubicBezTo>
                <a:lnTo>
                  <a:pt x="34109" y="346102"/>
                </a:lnTo>
                <a:cubicBezTo>
                  <a:pt x="35781" y="352232"/>
                  <a:pt x="39682" y="357805"/>
                  <a:pt x="44698" y="361706"/>
                </a:cubicBezTo>
                <a:lnTo>
                  <a:pt x="106000" y="409076"/>
                </a:lnTo>
                <a:lnTo>
                  <a:pt x="106000" y="450873"/>
                </a:lnTo>
                <a:lnTo>
                  <a:pt x="267616" y="450873"/>
                </a:lnTo>
                <a:lnTo>
                  <a:pt x="267616" y="423009"/>
                </a:lnTo>
                <a:cubicBezTo>
                  <a:pt x="267616" y="383441"/>
                  <a:pt x="312200" y="380654"/>
                  <a:pt x="312200" y="305976"/>
                </a:cubicBezTo>
                <a:lnTo>
                  <a:pt x="312200" y="113709"/>
                </a:lnTo>
                <a:cubicBezTo>
                  <a:pt x="312200" y="99777"/>
                  <a:pt x="301054" y="88631"/>
                  <a:pt x="287121" y="88631"/>
                </a:cubicBezTo>
                <a:cubicBezTo>
                  <a:pt x="287121" y="88631"/>
                  <a:pt x="287121" y="88631"/>
                  <a:pt x="287121" y="88631"/>
                </a:cubicBezTo>
                <a:lnTo>
                  <a:pt x="287121" y="88631"/>
                </a:lnTo>
                <a:close/>
              </a:path>
            </a:pathLst>
          </a:custGeom>
          <a:solidFill>
            <a:srgbClr val="C3B79A"/>
          </a:solidFill>
          <a:ln w="9525" cap="flat">
            <a:solidFill>
              <a:srgbClr val="7F6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D1F5C0-37A4-3A46-A5F8-B015198163F4}"/>
              </a:ext>
            </a:extLst>
          </p:cNvPr>
          <p:cNvSpPr/>
          <p:nvPr/>
        </p:nvSpPr>
        <p:spPr>
          <a:xfrm>
            <a:off x="-33773" y="-6097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93CDFB-8FD3-E44A-A1D5-2652B2AE76D7}"/>
              </a:ext>
            </a:extLst>
          </p:cNvPr>
          <p:cNvSpPr/>
          <p:nvPr/>
        </p:nvSpPr>
        <p:spPr>
          <a:xfrm>
            <a:off x="2894329" y="-6097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3621B9-405D-EC4D-A6F9-6F5D721FA4D9}"/>
              </a:ext>
            </a:extLst>
          </p:cNvPr>
          <p:cNvSpPr/>
          <p:nvPr/>
        </p:nvSpPr>
        <p:spPr>
          <a:xfrm>
            <a:off x="0" y="193251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367D03-AF2E-6D43-A925-664F01D72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175" y="2315052"/>
            <a:ext cx="1377163" cy="10328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7B7270-F7D2-B544-B829-EC117BD5C9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53" r="-1"/>
          <a:stretch/>
        </p:blipFill>
        <p:spPr>
          <a:xfrm>
            <a:off x="1885850" y="2112479"/>
            <a:ext cx="1004009" cy="8371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A0D5A95-C23B-E64D-8E62-26D9732CBE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21"/>
          <a:stretch/>
        </p:blipFill>
        <p:spPr>
          <a:xfrm>
            <a:off x="236008" y="2538872"/>
            <a:ext cx="1176426" cy="102859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22BD933-CBA1-9043-81DE-42F8042BB2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053"/>
          <a:stretch/>
        </p:blipFill>
        <p:spPr>
          <a:xfrm>
            <a:off x="1885848" y="2819268"/>
            <a:ext cx="1004010" cy="837165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26765B6-AC99-9D49-B1ED-4A17B19DC8B8}"/>
              </a:ext>
            </a:extLst>
          </p:cNvPr>
          <p:cNvCxnSpPr>
            <a:cxnSpLocks/>
            <a:stCxn id="157" idx="6"/>
            <a:endCxn id="146" idx="2"/>
          </p:cNvCxnSpPr>
          <p:nvPr/>
        </p:nvCxnSpPr>
        <p:spPr>
          <a:xfrm>
            <a:off x="3212940" y="2458324"/>
            <a:ext cx="319471" cy="3473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CC444D3-1915-B948-B34F-1EAB35CD9F45}"/>
              </a:ext>
            </a:extLst>
          </p:cNvPr>
          <p:cNvCxnSpPr>
            <a:cxnSpLocks/>
          </p:cNvCxnSpPr>
          <p:nvPr/>
        </p:nvCxnSpPr>
        <p:spPr>
          <a:xfrm>
            <a:off x="2386932" y="3346271"/>
            <a:ext cx="0" cy="150555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68C0FC1-C79A-7840-AABE-9D73E90EB421}"/>
              </a:ext>
            </a:extLst>
          </p:cNvPr>
          <p:cNvGrpSpPr/>
          <p:nvPr/>
        </p:nvGrpSpPr>
        <p:grpSpPr>
          <a:xfrm>
            <a:off x="769643" y="3015822"/>
            <a:ext cx="45719" cy="359419"/>
            <a:chOff x="754573" y="2738440"/>
            <a:chExt cx="45719" cy="359419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F2EE962-FEAE-1849-80EB-F9A76F62138B}"/>
                </a:ext>
              </a:extLst>
            </p:cNvPr>
            <p:cNvCxnSpPr>
              <a:cxnSpLocks/>
              <a:stCxn id="46" idx="4"/>
            </p:cNvCxnSpPr>
            <p:nvPr/>
          </p:nvCxnSpPr>
          <p:spPr>
            <a:xfrm>
              <a:off x="777433" y="2784159"/>
              <a:ext cx="0" cy="313700"/>
            </a:xfrm>
            <a:prstGeom prst="line">
              <a:avLst/>
            </a:prstGeom>
            <a:ln w="127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DD60CD-A0A5-5F49-9B3F-B70B7039E98D}"/>
                </a:ext>
              </a:extLst>
            </p:cNvPr>
            <p:cNvSpPr/>
            <p:nvPr/>
          </p:nvSpPr>
          <p:spPr>
            <a:xfrm>
              <a:off x="754573" y="273844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73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58CF379-84E0-C445-9503-948E4B67A8DB}"/>
              </a:ext>
            </a:extLst>
          </p:cNvPr>
          <p:cNvCxnSpPr>
            <a:cxnSpLocks/>
            <a:stCxn id="101" idx="4"/>
          </p:cNvCxnSpPr>
          <p:nvPr/>
        </p:nvCxnSpPr>
        <p:spPr>
          <a:xfrm>
            <a:off x="2385274" y="2360770"/>
            <a:ext cx="0" cy="426701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FA263AF-BF07-374E-8EB8-2F2E9DFF95CC}"/>
              </a:ext>
            </a:extLst>
          </p:cNvPr>
          <p:cNvSpPr/>
          <p:nvPr/>
        </p:nvSpPr>
        <p:spPr>
          <a:xfrm>
            <a:off x="2362414" y="231505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07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568BE62-AF7E-6144-A3D0-1F5287E1C874}"/>
              </a:ext>
            </a:extLst>
          </p:cNvPr>
          <p:cNvSpPr/>
          <p:nvPr/>
        </p:nvSpPr>
        <p:spPr>
          <a:xfrm>
            <a:off x="2362414" y="330055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07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BF6C4CD-6077-3A42-BEEF-3330B2A6B74B}"/>
              </a:ext>
            </a:extLst>
          </p:cNvPr>
          <p:cNvSpPr txBox="1"/>
          <p:nvPr/>
        </p:nvSpPr>
        <p:spPr>
          <a:xfrm rot="16200000">
            <a:off x="1372149" y="2371844"/>
            <a:ext cx="7517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P(ready)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25CBAE-C2D5-0F40-AE27-8227DEF67C99}"/>
              </a:ext>
            </a:extLst>
          </p:cNvPr>
          <p:cNvSpPr txBox="1"/>
          <p:nvPr/>
        </p:nvSpPr>
        <p:spPr>
          <a:xfrm rot="16200000">
            <a:off x="1359259" y="3099416"/>
            <a:ext cx="7775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P(not ready)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BB37EFD-E122-0D49-9CBC-9E89961E6806}"/>
                  </a:ext>
                </a:extLst>
              </p:cNvPr>
              <p:cNvSpPr txBox="1"/>
              <p:nvPr/>
            </p:nvSpPr>
            <p:spPr>
              <a:xfrm>
                <a:off x="3078973" y="2374520"/>
                <a:ext cx="1202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BB37EFD-E122-0D49-9CBC-9E89961E6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973" y="2374520"/>
                <a:ext cx="120225" cy="153888"/>
              </a:xfrm>
              <a:prstGeom prst="rect">
                <a:avLst/>
              </a:prstGeom>
              <a:blipFill>
                <a:blip r:embed="rId7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602A655-8CC6-3C40-B4CF-1E6259D73D97}"/>
              </a:ext>
            </a:extLst>
          </p:cNvPr>
          <p:cNvCxnSpPr>
            <a:cxnSpLocks/>
            <a:endCxn id="113" idx="0"/>
          </p:cNvCxnSpPr>
          <p:nvPr/>
        </p:nvCxnSpPr>
        <p:spPr>
          <a:xfrm flipV="1">
            <a:off x="633732" y="2471871"/>
            <a:ext cx="1014254" cy="803533"/>
          </a:xfrm>
          <a:prstGeom prst="straightConnector1">
            <a:avLst/>
          </a:prstGeom>
          <a:ln w="12700">
            <a:solidFill>
              <a:schemeClr val="tx1">
                <a:alpha val="24972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F99D039-8796-BF45-9C0E-E0FA0A0E162E}"/>
              </a:ext>
            </a:extLst>
          </p:cNvPr>
          <p:cNvCxnSpPr>
            <a:cxnSpLocks/>
            <a:endCxn id="119" idx="0"/>
          </p:cNvCxnSpPr>
          <p:nvPr/>
        </p:nvCxnSpPr>
        <p:spPr>
          <a:xfrm flipV="1">
            <a:off x="910336" y="3199444"/>
            <a:ext cx="737651" cy="75960"/>
          </a:xfrm>
          <a:prstGeom prst="straightConnector1">
            <a:avLst/>
          </a:prstGeom>
          <a:ln w="12700">
            <a:solidFill>
              <a:schemeClr val="tx1">
                <a:alpha val="24972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B6C0D23-98FD-1E41-8D76-C42726A04C8B}"/>
              </a:ext>
            </a:extLst>
          </p:cNvPr>
          <p:cNvSpPr txBox="1"/>
          <p:nvPr/>
        </p:nvSpPr>
        <p:spPr>
          <a:xfrm>
            <a:off x="2776718" y="1997100"/>
            <a:ext cx="1557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700" b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: P(correct | ready), “efficacy”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6FDD500-6737-CA40-9002-09F98086682E}"/>
              </a:ext>
            </a:extLst>
          </p:cNvPr>
          <p:cNvCxnSpPr>
            <a:cxnSpLocks/>
            <a:stCxn id="172" idx="6"/>
            <a:endCxn id="146" idx="2"/>
          </p:cNvCxnSpPr>
          <p:nvPr/>
        </p:nvCxnSpPr>
        <p:spPr>
          <a:xfrm flipV="1">
            <a:off x="3214512" y="2805716"/>
            <a:ext cx="317899" cy="338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3F42E5E-ADC2-584A-A2FE-C6BC80114963}"/>
                  </a:ext>
                </a:extLst>
              </p:cNvPr>
              <p:cNvSpPr txBox="1"/>
              <p:nvPr/>
            </p:nvSpPr>
            <p:spPr>
              <a:xfrm>
                <a:off x="3545082" y="2727016"/>
                <a:ext cx="12503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3F42E5E-ADC2-584A-A2FE-C6BC80114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082" y="2727016"/>
                <a:ext cx="125034" cy="153888"/>
              </a:xfrm>
              <a:prstGeom prst="rect">
                <a:avLst/>
              </a:prstGeom>
              <a:blipFill>
                <a:blip r:embed="rId8"/>
                <a:stretch>
                  <a:fillRect l="-30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Oval 145">
            <a:extLst>
              <a:ext uri="{FF2B5EF4-FFF2-40B4-BE49-F238E27FC236}">
                <a16:creationId xmlns:a16="http://schemas.microsoft.com/office/drawing/2014/main" id="{BB2E7546-8F0C-7044-BB65-2B7609161E14}"/>
              </a:ext>
            </a:extLst>
          </p:cNvPr>
          <p:cNvSpPr/>
          <p:nvPr/>
        </p:nvSpPr>
        <p:spPr>
          <a:xfrm>
            <a:off x="3532411" y="2730527"/>
            <a:ext cx="150377" cy="1503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0416BCC-C309-BD43-BA6F-632A100FA7B5}"/>
              </a:ext>
            </a:extLst>
          </p:cNvPr>
          <p:cNvCxnSpPr>
            <a:cxnSpLocks/>
            <a:stCxn id="146" idx="6"/>
          </p:cNvCxnSpPr>
          <p:nvPr/>
        </p:nvCxnSpPr>
        <p:spPr>
          <a:xfrm flipV="1">
            <a:off x="3682788" y="2803960"/>
            <a:ext cx="261456" cy="17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9F8DA41-55B8-154E-A871-6847994DADEA}"/>
              </a:ext>
            </a:extLst>
          </p:cNvPr>
          <p:cNvSpPr txBox="1"/>
          <p:nvPr/>
        </p:nvSpPr>
        <p:spPr>
          <a:xfrm>
            <a:off x="393471" y="2758887"/>
            <a:ext cx="7021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Normal(</a:t>
            </a:r>
            <a:r>
              <a:rPr lang="en-US" sz="700" b="1" dirty="0" err="1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l-GR" sz="700" b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CA5C37A5-C044-B740-B7DA-A148D26758E3}"/>
              </a:ext>
            </a:extLst>
          </p:cNvPr>
          <p:cNvSpPr/>
          <p:nvPr/>
        </p:nvSpPr>
        <p:spPr>
          <a:xfrm>
            <a:off x="3062563" y="2383135"/>
            <a:ext cx="150377" cy="1503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7671172-FF6B-454F-ADDE-319F4B3D7C88}"/>
              </a:ext>
            </a:extLst>
          </p:cNvPr>
          <p:cNvCxnSpPr>
            <a:cxnSpLocks/>
          </p:cNvCxnSpPr>
          <p:nvPr/>
        </p:nvCxnSpPr>
        <p:spPr>
          <a:xfrm flipV="1">
            <a:off x="2780418" y="2458323"/>
            <a:ext cx="261456" cy="17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CC82F71-8D58-A242-9043-39C7EB255100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3139086" y="2177700"/>
            <a:ext cx="0" cy="19682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137796B-1215-C14E-8C6E-A12CE997929F}"/>
                  </a:ext>
                </a:extLst>
              </p:cNvPr>
              <p:cNvSpPr txBox="1"/>
              <p:nvPr/>
            </p:nvSpPr>
            <p:spPr>
              <a:xfrm>
                <a:off x="3080545" y="3060325"/>
                <a:ext cx="1202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137796B-1215-C14E-8C6E-A12CE9979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545" y="3060325"/>
                <a:ext cx="120225" cy="153888"/>
              </a:xfrm>
              <a:prstGeom prst="rect">
                <a:avLst/>
              </a:prstGeom>
              <a:blipFill>
                <a:blip r:embed="rId9"/>
                <a:stretch>
                  <a:fillRect l="-18182" r="-9091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>
            <a:extLst>
              <a:ext uri="{FF2B5EF4-FFF2-40B4-BE49-F238E27FC236}">
                <a16:creationId xmlns:a16="http://schemas.microsoft.com/office/drawing/2014/main" id="{2CB2F5BB-6A07-794C-8837-9C1313195BAB}"/>
              </a:ext>
            </a:extLst>
          </p:cNvPr>
          <p:cNvSpPr txBox="1"/>
          <p:nvPr/>
        </p:nvSpPr>
        <p:spPr>
          <a:xfrm>
            <a:off x="2830688" y="3362081"/>
            <a:ext cx="11762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7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: P(correct | not ready)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CC03A0D-DFA8-C24B-AF67-43665B3DE178}"/>
              </a:ext>
            </a:extLst>
          </p:cNvPr>
          <p:cNvSpPr/>
          <p:nvPr/>
        </p:nvSpPr>
        <p:spPr>
          <a:xfrm>
            <a:off x="3064135" y="3068940"/>
            <a:ext cx="150377" cy="1503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BDCC278C-6DAA-2F46-B1C0-C916863BA803}"/>
              </a:ext>
            </a:extLst>
          </p:cNvPr>
          <p:cNvCxnSpPr>
            <a:cxnSpLocks/>
          </p:cNvCxnSpPr>
          <p:nvPr/>
        </p:nvCxnSpPr>
        <p:spPr>
          <a:xfrm flipV="1">
            <a:off x="2781990" y="3144128"/>
            <a:ext cx="261456" cy="17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9D4050F-6924-1849-A5FD-1C979F4C71F5}"/>
              </a:ext>
            </a:extLst>
          </p:cNvPr>
          <p:cNvCxnSpPr>
            <a:cxnSpLocks/>
            <a:endCxn id="172" idx="4"/>
          </p:cNvCxnSpPr>
          <p:nvPr/>
        </p:nvCxnSpPr>
        <p:spPr>
          <a:xfrm flipH="1" flipV="1">
            <a:off x="3139324" y="3219317"/>
            <a:ext cx="5325" cy="177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85B25A3-A729-CA4F-B84D-D5E2DCCC8C9D}"/>
              </a:ext>
            </a:extLst>
          </p:cNvPr>
          <p:cNvCxnSpPr>
            <a:cxnSpLocks/>
            <a:stCxn id="196" idx="4"/>
          </p:cNvCxnSpPr>
          <p:nvPr/>
        </p:nvCxnSpPr>
        <p:spPr>
          <a:xfrm>
            <a:off x="4783241" y="2619046"/>
            <a:ext cx="0" cy="525082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98B18776-322B-1747-9828-0A588B9349FC}"/>
              </a:ext>
            </a:extLst>
          </p:cNvPr>
          <p:cNvSpPr/>
          <p:nvPr/>
        </p:nvSpPr>
        <p:spPr>
          <a:xfrm>
            <a:off x="4760381" y="257332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07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C118DF2-63FE-684C-A841-96E6933E9B63}"/>
              </a:ext>
            </a:extLst>
          </p:cNvPr>
          <p:cNvSpPr txBox="1"/>
          <p:nvPr/>
        </p:nvSpPr>
        <p:spPr>
          <a:xfrm>
            <a:off x="55873" y="2223220"/>
            <a:ext cx="1424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Response preparation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A1BDC2E-A6C1-5442-B697-9C3B3A374BEA}"/>
              </a:ext>
            </a:extLst>
          </p:cNvPr>
          <p:cNvSpPr txBox="1"/>
          <p:nvPr/>
        </p:nvSpPr>
        <p:spPr>
          <a:xfrm>
            <a:off x="1590675" y="1377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68C13E4-89A1-574C-AAED-72A083946878}"/>
              </a:ext>
            </a:extLst>
          </p:cNvPr>
          <p:cNvSpPr txBox="1"/>
          <p:nvPr/>
        </p:nvSpPr>
        <p:spPr>
          <a:xfrm>
            <a:off x="1637477" y="1753723"/>
            <a:ext cx="351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96BF4F12-5320-214F-9012-4958E2FF8287}"/>
              </a:ext>
            </a:extLst>
          </p:cNvPr>
          <p:cNvSpPr/>
          <p:nvPr/>
        </p:nvSpPr>
        <p:spPr>
          <a:xfrm>
            <a:off x="3686963" y="1372119"/>
            <a:ext cx="193588" cy="205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90A2BD93-79BE-5040-8F77-5B700D0894AD}"/>
              </a:ext>
            </a:extLst>
          </p:cNvPr>
          <p:cNvSpPr/>
          <p:nvPr/>
        </p:nvSpPr>
        <p:spPr>
          <a:xfrm>
            <a:off x="4595109" y="1372119"/>
            <a:ext cx="193588" cy="205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7615AA-0ADC-7C41-9B3E-F0284D27812A}"/>
              </a:ext>
            </a:extLst>
          </p:cNvPr>
          <p:cNvSpPr/>
          <p:nvPr/>
        </p:nvSpPr>
        <p:spPr>
          <a:xfrm>
            <a:off x="173353" y="592970"/>
            <a:ext cx="187084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4CEDE5-6497-F145-B67D-4AC8DDC518DA}"/>
              </a:ext>
            </a:extLst>
          </p:cNvPr>
          <p:cNvGrpSpPr/>
          <p:nvPr/>
        </p:nvGrpSpPr>
        <p:grpSpPr>
          <a:xfrm rot="5400000">
            <a:off x="1138113" y="526690"/>
            <a:ext cx="46926" cy="173019"/>
            <a:chOff x="1138113" y="517807"/>
            <a:chExt cx="46926" cy="17301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169540D-E3C1-864D-945F-C7FD811B4751}"/>
                </a:ext>
              </a:extLst>
            </p:cNvPr>
            <p:cNvSpPr/>
            <p:nvPr/>
          </p:nvSpPr>
          <p:spPr>
            <a:xfrm rot="16200000">
              <a:off x="1118257" y="578952"/>
              <a:ext cx="87846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DF517AD-2103-DE40-99E8-6B3DB9749A52}"/>
                </a:ext>
              </a:extLst>
            </p:cNvPr>
            <p:cNvSpPr/>
            <p:nvPr/>
          </p:nvSpPr>
          <p:spPr>
            <a:xfrm rot="16200000">
              <a:off x="1074463" y="581457"/>
              <a:ext cx="1730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4426A69-66A6-954F-8A3B-928343DBEB76}"/>
              </a:ext>
            </a:extLst>
          </p:cNvPr>
          <p:cNvSpPr/>
          <p:nvPr/>
        </p:nvSpPr>
        <p:spPr>
          <a:xfrm>
            <a:off x="1995973" y="584708"/>
            <a:ext cx="18249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4237E0-6EE0-6A44-BD8E-3A783206E35B}"/>
              </a:ext>
            </a:extLst>
          </p:cNvPr>
          <p:cNvGrpSpPr/>
          <p:nvPr/>
        </p:nvGrpSpPr>
        <p:grpSpPr>
          <a:xfrm rot="5400000">
            <a:off x="1601347" y="519526"/>
            <a:ext cx="46639" cy="179757"/>
            <a:chOff x="1601347" y="508375"/>
            <a:chExt cx="46639" cy="17975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F342604-2B23-0040-B323-3DE43EA1A493}"/>
                </a:ext>
              </a:extLst>
            </p:cNvPr>
            <p:cNvSpPr/>
            <p:nvPr/>
          </p:nvSpPr>
          <p:spPr>
            <a:xfrm rot="16200000">
              <a:off x="1535248" y="575394"/>
              <a:ext cx="179757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1DFBB02-B14F-6F44-A92F-377C6A768ECC}"/>
                </a:ext>
              </a:extLst>
            </p:cNvPr>
            <p:cNvSpPr/>
            <p:nvPr/>
          </p:nvSpPr>
          <p:spPr>
            <a:xfrm rot="16200000">
              <a:off x="1554745" y="573999"/>
              <a:ext cx="138923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E72D0F0-EDD5-5C4F-874A-2ECFA4180BED}"/>
                  </a:ext>
                </a:extLst>
              </p14:cNvPr>
              <p14:cNvContentPartPr/>
              <p14:nvPr/>
            </p14:nvContentPartPr>
            <p14:xfrm>
              <a:off x="382946" y="3016222"/>
              <a:ext cx="381600" cy="31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E72D0F0-EDD5-5C4F-874A-2ECFA4180B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5306" y="2980222"/>
                <a:ext cx="417240" cy="3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305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</TotalTime>
  <Words>66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85</cp:revision>
  <dcterms:created xsi:type="dcterms:W3CDTF">2021-04-30T05:03:06Z</dcterms:created>
  <dcterms:modified xsi:type="dcterms:W3CDTF">2021-12-12T22:47:55Z</dcterms:modified>
</cp:coreProperties>
</file>