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4864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7F6000"/>
    <a:srgbClr val="C3B79A"/>
    <a:srgbClr val="073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1443"/>
  </p:normalViewPr>
  <p:slideViewPr>
    <p:cSldViewPr snapToGrid="0" snapToObjects="1">
      <p:cViewPr>
        <p:scale>
          <a:sx n="188" d="100"/>
          <a:sy n="188" d="100"/>
        </p:scale>
        <p:origin x="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8T18:51:12.665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1 818 16383,'31'0'0,"-3"0"0,-5 0 0,-5 0 0,9 0 0,-11 0 0,5 0 0,-7 0 0,-1 0 0,-2 0 0,-2 0 0,1 0 0,-4 0 0,3 0 0,-3 0 0,3 0 0,-2 0 0,1 0 0,1 0 0,-3 0 0,1 0 0,-1 0 0,-1 0 0,-1 0 0,2 0 0,-2 0 0,1 0 0,0 0 0,0 0 0,3 0 0,-3 0 0,3 0 0,0 0 0,1 0 0,2 0 0,3-1 0,0 0 0,5-3 0,-2 3 0,6-3 0,-6 2 0,6 0 0,-8-2 0,3 3 0,-6 0 0,1-1 0,-2 1 0,-2 0 0,2 1 0,-3 0 0,3 0 0,0-1 0,3 1 0,0-2 0,3 2 0,-1 0 0,1 0 0,0-2 0,-1 1 0,4-1 0,-6 2 0,4 0 0,-7 0 0,3 0 0,-5 0 0,0 0 0,-3 0 0,-1 0 0,-1 0 0,1 0 0,0 0 0,0 0 0,0 0 0,-1 0 0,1 0 0,0 0 0,0 0 0,1 0 0,-1 0 0,2 0 0,-1 0 0,0 0 0,0 0 0,-1 0 0,1 0 0,-2 0 0,2 0 0,-1 2 0,-1-2 0,1 1 0,0-1 0,1 1 0,-2 1 0,0 0 0,-2-12 0,-2 7 0,-2-11 0,0 11 0,-1-3 0,2 0 0,0 1 0,0-1 0,1 2 0,-1-1 0,1-2 0,0 0 0,0-2 0,0 4 0,0-2 0,0 1 0,0 1 0,0 0 0,0 1 0,0-2 0,0 2 0,0-2 0,0 2 0,0-4 0,0 5 0,0-5 0,0 4 0,1-1 0,-1-2 0,0 3 0,0-1 0,0 0 0,2 0 0,-2 1 0,1-2 0,-1 2 0,0-1 0,0 0 0,0-2 0,0 1 0,0-1 0,0-2 0,0 1 0,0-3 0,0 0 0,0 0 0,2 0 0,-1-1 0,0 2 0,1-1 0,-2 0 0,2 2 0,-2 1 0,0 3 0,0-1 0,1 3 0,-1-2 0,1-1 0,-1 2 0,0-2 0,0 2 0,0-1 0,0 0 0,0-1 0,0 1 0,0-1 0,0 1 0,0-2 0,0 2 0,0-1 0,0-1 0,0 3 0,0-2 0,0 2 0,0-1 0,0-1 0,0 2 0,0-2 0,0 2 0,0-4 0,0 5 0,0-3 0,0 1 0,0 1 0,0-3 0,0 3 0,0 0 0,0-3 0,0 5 0,0-4 0,0 1 0,0 1 0,0-3 0,0 4 0,0-3 0,0 1 0,0 1 0,0-3 0,0 4 0,0-4 0,0 3 0,-2 1 0,1-4 0,-3 4 0,4-5 0,-3 5 0,3-2 0,-1-1 0,-1 3 0,2-4 0,-2 3 0,1 1 0,-2-3 0,1 3 0,-2-1 0,1 1 0,-2 1 0,1-3 0,3 2 0,-2-3 0,2 1 0,-2 0 0,1-3 0,-2 1 0,1-1 0,-1 2 0,2-1 0,0 2 0,0 2 0,-1-1 0,-1 2 0,0-1 0,-3 3 0,2 0 0,2 0 0,-3-3 0,2 2 0,-1-2 0,0 2 0,1-2 0,-1 2 0,1-1 0,-1 0 0,1 0 0,-1 2 0,-1-3 0,2 3 0,0-3 0,0 2 0,-2 0 0,1-2 0,1 3 0,0-2 0,-1 0 0,0-1 0,0 2 0,1-1 0,-1 0 0,1 1 0,-2 0 0,2 1 0,-1 0 0,1 0 0,-1 0 0,0 0 0,0 0 0,-1 0 0,1 0 0,0 0 0,0 1 0,1 1 0,-1-1 0,1 2 0,1-1 0,-3 2 0,3-1 0,-1 0 0,1 0 0,-1 1 0,1-1 0,-1 0 0,0 0 0,0 1 0,2-1 0,-3 0 0,2 0 0,-2 1 0,1-1 0,0-1 0,1 3 0,0-2 0,-1 0 0,0 1 0,1-1 0,-1 1 0,0-1 0,2 1 0,-2 0 0,-2 0 0,3 0 0,-4 3 0,3-2 0,-3 1 0,2 0 0,-1 1 0,1-1 0,1 0 0,-1 0 0,0-1 0,2 1 0,-1-3 0,0 2 0,3-2 0,-4 2 0,4-1 0,-5 0 0,6 1 0,-5-2 0,3 3 0,-1-3 0,0 1 0,0 1 0,1-1 0,-2 0 0,3 1 0,-1-1 0,-1 1 0,0-2 0,0 3 0,0-2 0,1 1 0,0 0 0,-1 0 0,1 1 0,0 0 0,0-1 0,1 1 0,-1-1 0,-2 2 0,2 0 0,-1 0 0,0-1 0,2 1 0,-3-1 0,2-2 0,-1 5 0,0-3 0,-1 1 0,2-1 0,0-3 0,1 4 0,-2-3 0,0 0 0,0 0 0,0 1 0,3-1 0,-4 2 0,2-3 0,-3 3 0,3-2 0,-1 2 0,0-1 0,0 0 0,-3 4 0,2-4 0,-1 3 0,2-3 0,-1 0 0,0 0 0,-1 0 0,2-1 0,0-1 0,1 1 0,-1 1 0,-1-1 0,0 1 0,2-1 0,-2 2 0,0-2 0,0 3 0,0-2 0,-3 3 0,1 2 0,-2 0 0,2-2 0,1-2 0,0 2 0,2-2 0,-2 0 0,4-1 0,-3-2 0,1 0 0,-1 1 0,1-1 0,-2 0 0,1 1 0,1-1 0,-1-1 0,-1 2 0,2-1 0,-1 1 0,0-1 0,0 1 0,-1 0 0,0-2 0,-1 3 0,0-2 0,0 1 0,-1 0 0,1 2 0,-4-1 0,6 0 0,-1-2 0,-1 0 0,3-2 0,-2 3 0,-1-1 0,2-1 0,-3 1 0,2-1 0,-3 1 0,2 1 0,-4-2 0,-1 3 0,5-1 0,-4 0 0,1-1 0,5 0 0,-5 0 0,7-1 0,-4 1 0,2-2 0,1 2 0,-3 1 0,3-2 0,0 2 0,0 1 0,2-2 0,7 1 0,-2-1 0,5-2 0,-5-1 0,-1 0 0,3 0 0,-2 0 0,3 0 0,-3 0 0,1 0 0,1 0 0,-1 0 0,3 0 0,-3 0 0,5 0 0,-5 0 0,4 0 0,2 0 0,-1 0 0,7 0 0,-6 0 0,10 0 0,-8-2 0,7 1 0,-1-2 0,-2 1 0,9-2 0,-7 2 0,7-2 0,-8 4 0,9-3 0,-7 0 0,10-1 0,-11 1 0,5 1 0,-10 1 0,0 1 0,-1-3 0,-6 2 0,1 0 0,-4 1 0,2 0 0,-1-1 0,5 0 0,2-2 0,10 1 0,-1 0 0,9-4 0,-6 5 0,3-4 0,-10 4 0,0-2 0,-10 3 0,2-2 0,-6 2 0,1 0 0,2 0 0,-2 0 0,2 0 0,-1-1 0,4 0 0,2-1 0,2 2 0,3-4 0,-4 4 0,0-3 0,-3 3 0,-2-2 0,-3 2 0,-1-4 0,-11 1 0,4-3 0,-11 4 0,-12 2 0,9 0 0,-29 0 0,10 0 0,-1 0 0,-6 0 0,17 0 0,-1 0 0,5 0 0,11 0 0,0 0 0,5 0 0,1-1 0,2 1 0,3-7 0,-2 5 0,-1-3 0,0 4 0,-2 1 0,1 0 0,0 0 0,0 0 0,1 0 0,-2 0 0,1 0 0,0 0 0,-1 0 0,2 0 0,-2 0 0,2 0 0,-2 0 0,1 0 0,0 0 0,21-3 0,-3 0 0,25-6 0,1-1 0,-4-1 0,9-2 0,-16 4 0,-2 0 0,-10 5 0,-8 3 0,-4 1 0,0-1 0,1 1 0,1-2 0,1 1 0,2 1 0,1-3 0,4 1 0,1-2 0,5-1 0,-7 0 0,3 3 0,-8-2 0,1 3 0,-2-2 0,-4 3 0,2-2 0,0 2 0,0 0 0,0-1 0,0-2 0,-2 0 0,2 0 0,-28 1 0,-17-2 0,-15-1 0,-22 0 0,9-5 0,-1 7 0,17-4 0,22 6 0,17-2 0,9 3 0,1-2 0,13-2 0,-2 1 0,10-2 0,3-1 0,5 0 0,18-8 0,-3 3 0,-2 1 0,-7-1 0,-7 7 0,-5-2 0,-3 3 0,-8 0 0,-1 2 0,-2-2 0,-3 3 0,2-3 0,0 2 0,1-1 0,2 0 0,3-1 0,0 1 0,-1-1 0,-3 1 0,-1 0 0,-3 2 0,2-3 0,0 3 0,0-2 0,1 2 0,-2-3 0,0 3 0,0-4 0,-15 1 0,-1-2 0,-13 4 0,5 1 0,-1 0 0,1 0 0,0 0 0,1 0 0,4 0 0,3 0 0,4 0 0,4 0 0,0 0 0,-1-2 0,1 2 0,-2-3 0,2 2 0,-2 1 0,0-3 0,-2 3 0,1-1 0,-2 0 0,-2-1 0,1 0 0,-2 0 0,4-1 0,3 3 0,1-3 0,2-2 0,9 1 0,1-2 0,11 2 0,11-1 0,6-8 0,12 0 0,-5-2 0,-7 3 0,-12 5 0,-11 3 0,-6 3 0,-3 1 0,0 0 0,1 0 0,1-1 0,-2-1 0,-2-4 0,-4 2 0,-2-3 0,-4 3 0,3 3 0,-2 0 0,3 1 0,-2 0 0,0 0 0,1 0 0,-2-1 0,0 1 0,-3-1 0,-3-1 0,-2 0 0,1 0 0,2-1 0,6 3 0,0-1 0,2 1 0,1 0 0,-4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F6C4-33C3-0D47-8253-BA5392AA9EDE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33F-C23A-B44B-9CE1-E9EF9B796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0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0950" y="1143000"/>
            <a:ext cx="435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9833F-C23A-B44B-9CE1-E9EF9B796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636006"/>
            <a:ext cx="466344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41155"/>
            <a:ext cx="41148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06904"/>
            <a:ext cx="1183005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06904"/>
            <a:ext cx="3480435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8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68852"/>
            <a:ext cx="4732020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600697"/>
            <a:ext cx="4732020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/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034521"/>
            <a:ext cx="233172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034521"/>
            <a:ext cx="233172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06905"/>
            <a:ext cx="4732020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952659"/>
            <a:ext cx="2321004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419543"/>
            <a:ext cx="2321004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952659"/>
            <a:ext cx="2332435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419543"/>
            <a:ext cx="2332435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2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7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59080"/>
            <a:ext cx="1769507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59542"/>
            <a:ext cx="2777490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165860"/>
            <a:ext cx="1769507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59080"/>
            <a:ext cx="1769507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59542"/>
            <a:ext cx="2777490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165860"/>
            <a:ext cx="1769507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8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06905"/>
            <a:ext cx="4732020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034521"/>
            <a:ext cx="4732020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601933"/>
            <a:ext cx="123444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6E0C-24BC-A44F-9F11-C2F6AD28481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601933"/>
            <a:ext cx="185166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601933"/>
            <a:ext cx="123444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9E15-A623-0D47-B10A-78482278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customXml" Target="../ink/ink1.xml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736552-99CB-AE4B-A9AA-F4EBE509A15A}"/>
              </a:ext>
            </a:extLst>
          </p:cNvPr>
          <p:cNvGrpSpPr/>
          <p:nvPr/>
        </p:nvGrpSpPr>
        <p:grpSpPr>
          <a:xfrm>
            <a:off x="177346" y="794441"/>
            <a:ext cx="2869118" cy="913205"/>
            <a:chOff x="569964" y="400753"/>
            <a:chExt cx="2869118" cy="91320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8055B-E068-6D4B-81C7-98C34B3B02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3066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C19DAD-F98B-A346-A503-AB0963438B5F}"/>
                </a:ext>
              </a:extLst>
            </p:cNvPr>
            <p:cNvCxnSpPr>
              <a:cxnSpLocks/>
            </p:cNvCxnSpPr>
            <p:nvPr/>
          </p:nvCxnSpPr>
          <p:spPr>
            <a:xfrm>
              <a:off x="1553591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B27EE5-C072-8A4C-BE11-3BAC2157036B}"/>
                </a:ext>
              </a:extLst>
            </p:cNvPr>
            <p:cNvCxnSpPr>
              <a:cxnSpLocks/>
            </p:cNvCxnSpPr>
            <p:nvPr/>
          </p:nvCxnSpPr>
          <p:spPr>
            <a:xfrm>
              <a:off x="2016825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7A8C53-1F93-9843-98DD-1C1983C8BDA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025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AA5752-9DB4-F944-8C01-E17B044103A4}"/>
                </a:ext>
              </a:extLst>
            </p:cNvPr>
            <p:cNvCxnSpPr>
              <a:cxnSpLocks/>
            </p:cNvCxnSpPr>
            <p:nvPr/>
          </p:nvCxnSpPr>
          <p:spPr>
            <a:xfrm>
              <a:off x="649136" y="400753"/>
              <a:ext cx="0" cy="91320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4DBCFA-9F9F-304D-B538-95F77A3E5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964" y="1175683"/>
              <a:ext cx="1871734" cy="105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0CE4AF-ED31-EE4A-A32B-A7F9286F6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698" y="1033804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4786B0-34AC-2149-8E8B-93766D7247C3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23" y="1046504"/>
              <a:ext cx="934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48CE7F-EE4C-7A46-9EC5-9ACFEFAE7D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598" y="1033804"/>
              <a:ext cx="0" cy="152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A3F4E2-0AD8-B848-B534-03C66AA99871}"/>
                </a:ext>
              </a:extLst>
            </p:cNvPr>
            <p:cNvCxnSpPr>
              <a:cxnSpLocks/>
            </p:cNvCxnSpPr>
            <p:nvPr/>
          </p:nvCxnSpPr>
          <p:spPr>
            <a:xfrm>
              <a:off x="2531936" y="1175683"/>
              <a:ext cx="11585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9D5B2F-277F-5B44-A1EB-2EDB8F7BFC44}"/>
                </a:ext>
              </a:extLst>
            </p:cNvPr>
            <p:cNvCxnSpPr>
              <a:cxnSpLocks/>
            </p:cNvCxnSpPr>
            <p:nvPr/>
          </p:nvCxnSpPr>
          <p:spPr>
            <a:xfrm>
              <a:off x="1932249" y="582913"/>
              <a:ext cx="7169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344EF4-C60C-A340-8A20-4BF7BE4423BD}"/>
                </a:ext>
              </a:extLst>
            </p:cNvPr>
            <p:cNvSpPr txBox="1"/>
            <p:nvPr/>
          </p:nvSpPr>
          <p:spPr>
            <a:xfrm>
              <a:off x="2687353" y="459802"/>
              <a:ext cx="751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Stimulus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9D9F0F5-FBFF-584E-83C6-9A58D3891983}"/>
                </a:ext>
              </a:extLst>
            </p:cNvPr>
            <p:cNvSpPr txBox="1"/>
            <p:nvPr/>
          </p:nvSpPr>
          <p:spPr>
            <a:xfrm>
              <a:off x="2687353" y="986893"/>
              <a:ext cx="751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</a:p>
          </p:txBody>
        </p: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24A48760-C17D-E742-B6DC-C2478AE39015}"/>
              </a:ext>
            </a:extLst>
          </p:cNvPr>
          <p:cNvSpPr/>
          <p:nvPr/>
        </p:nvSpPr>
        <p:spPr>
          <a:xfrm rot="5400000">
            <a:off x="1731210" y="1499141"/>
            <a:ext cx="118263" cy="511106"/>
          </a:xfrm>
          <a:prstGeom prst="rightBrace">
            <a:avLst>
              <a:gd name="adj1" fmla="val 26338"/>
              <a:gd name="adj2" fmla="val 50000"/>
            </a:avLst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F5FDD-3421-A540-B477-211DF631B5AB}"/>
              </a:ext>
            </a:extLst>
          </p:cNvPr>
          <p:cNvSpPr txBox="1"/>
          <p:nvPr/>
        </p:nvSpPr>
        <p:spPr>
          <a:xfrm>
            <a:off x="2294735" y="484752"/>
            <a:ext cx="778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RT Cue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3246CE9-97CB-C74D-8E74-1E53F8E4A009}"/>
              </a:ext>
            </a:extLst>
          </p:cNvPr>
          <p:cNvSpPr/>
          <p:nvPr/>
        </p:nvSpPr>
        <p:spPr>
          <a:xfrm>
            <a:off x="3216456" y="545479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A2A67C-638B-7B41-A0EB-7AFD1394ECFF}"/>
              </a:ext>
            </a:extLst>
          </p:cNvPr>
          <p:cNvSpPr txBox="1"/>
          <p:nvPr/>
        </p:nvSpPr>
        <p:spPr>
          <a:xfrm>
            <a:off x="516556" y="173699"/>
            <a:ext cx="142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Forced 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ACE552-5258-0F45-BB98-6BF7FA3AB744}"/>
              </a:ext>
            </a:extLst>
          </p:cNvPr>
          <p:cNvSpPr txBox="1"/>
          <p:nvPr/>
        </p:nvSpPr>
        <p:spPr>
          <a:xfrm>
            <a:off x="3140761" y="167001"/>
            <a:ext cx="224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Stimulus-response task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A250E6-B21D-374B-AEDB-AA6667B55F6B}"/>
              </a:ext>
            </a:extLst>
          </p:cNvPr>
          <p:cNvSpPr txBox="1"/>
          <p:nvPr/>
        </p:nvSpPr>
        <p:spPr>
          <a:xfrm>
            <a:off x="251014" y="1380579"/>
            <a:ext cx="531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AFE464-C796-1A41-858F-3F390ED63895}"/>
              </a:ext>
            </a:extLst>
          </p:cNvPr>
          <p:cNvSpPr txBox="1"/>
          <p:nvPr/>
        </p:nvSpPr>
        <p:spPr>
          <a:xfrm>
            <a:off x="811788" y="1395057"/>
            <a:ext cx="211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E302B5-1EF3-4B49-89E7-E2F34D2DC52A}"/>
              </a:ext>
            </a:extLst>
          </p:cNvPr>
          <p:cNvSpPr txBox="1"/>
          <p:nvPr/>
        </p:nvSpPr>
        <p:spPr>
          <a:xfrm>
            <a:off x="1287684" y="1395057"/>
            <a:ext cx="211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7F1930-DE5D-A547-9C5C-72951724395F}"/>
              </a:ext>
            </a:extLst>
          </p:cNvPr>
          <p:cNvSpPr txBox="1"/>
          <p:nvPr/>
        </p:nvSpPr>
        <p:spPr>
          <a:xfrm>
            <a:off x="1744883" y="1387302"/>
            <a:ext cx="211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53880D-D1B2-ED49-AFE1-D9682D85FE38}"/>
              </a:ext>
            </a:extLst>
          </p:cNvPr>
          <p:cNvSpPr/>
          <p:nvPr/>
        </p:nvSpPr>
        <p:spPr>
          <a:xfrm flipV="1">
            <a:off x="3348692" y="605525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9C450E-1A56-7347-9E93-69046054D99B}"/>
              </a:ext>
            </a:extLst>
          </p:cNvPr>
          <p:cNvSpPr/>
          <p:nvPr/>
        </p:nvSpPr>
        <p:spPr>
          <a:xfrm flipV="1">
            <a:off x="3348692" y="903962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71B2D-C79D-BE47-B3F5-701EB4074ABD}"/>
              </a:ext>
            </a:extLst>
          </p:cNvPr>
          <p:cNvSpPr/>
          <p:nvPr/>
        </p:nvSpPr>
        <p:spPr>
          <a:xfrm>
            <a:off x="3298576" y="637869"/>
            <a:ext cx="2952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Ռ</a:t>
            </a:r>
            <a:endParaRPr lang="en-US" sz="12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934EC8A1-A8F0-EB47-A238-192724CD8F1F}"/>
              </a:ext>
            </a:extLst>
          </p:cNvPr>
          <p:cNvSpPr/>
          <p:nvPr/>
        </p:nvSpPr>
        <p:spPr>
          <a:xfrm>
            <a:off x="3739608" y="548845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04BB80-8E23-FF48-AB0C-B7C1622F1D3D}"/>
              </a:ext>
            </a:extLst>
          </p:cNvPr>
          <p:cNvSpPr/>
          <p:nvPr/>
        </p:nvSpPr>
        <p:spPr>
          <a:xfrm flipV="1">
            <a:off x="3871844" y="605716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27675E8-2A3F-D14D-879A-C78EAD3FD626}"/>
              </a:ext>
            </a:extLst>
          </p:cNvPr>
          <p:cNvSpPr/>
          <p:nvPr/>
        </p:nvSpPr>
        <p:spPr>
          <a:xfrm flipV="1">
            <a:off x="3871844" y="904153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157648A-28FB-574C-9EF3-44F62E4DF63A}"/>
              </a:ext>
            </a:extLst>
          </p:cNvPr>
          <p:cNvSpPr/>
          <p:nvPr/>
        </p:nvSpPr>
        <p:spPr>
          <a:xfrm>
            <a:off x="3821728" y="638060"/>
            <a:ext cx="288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Ճ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F89161B-409C-6B49-8863-F7D7B649AAFE}"/>
              </a:ext>
            </a:extLst>
          </p:cNvPr>
          <p:cNvCxnSpPr>
            <a:cxnSpLocks/>
            <a:stCxn id="100" idx="2"/>
            <a:endCxn id="48" idx="21"/>
          </p:cNvCxnSpPr>
          <p:nvPr/>
        </p:nvCxnSpPr>
        <p:spPr>
          <a:xfrm>
            <a:off x="4493316" y="1008770"/>
            <a:ext cx="9756" cy="422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15A9A80-5A86-344C-A1BC-A46D657D30C5}"/>
              </a:ext>
            </a:extLst>
          </p:cNvPr>
          <p:cNvSpPr/>
          <p:nvPr/>
        </p:nvSpPr>
        <p:spPr>
          <a:xfrm>
            <a:off x="4263557" y="555709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9F367BE-B675-0C43-91B7-6E54237D3BD1}"/>
              </a:ext>
            </a:extLst>
          </p:cNvPr>
          <p:cNvSpPr txBox="1"/>
          <p:nvPr/>
        </p:nvSpPr>
        <p:spPr>
          <a:xfrm>
            <a:off x="4333906" y="1017444"/>
            <a:ext cx="218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995B50-B743-CA4E-89B6-698B742A3470}"/>
              </a:ext>
            </a:extLst>
          </p:cNvPr>
          <p:cNvSpPr/>
          <p:nvPr/>
        </p:nvSpPr>
        <p:spPr>
          <a:xfrm flipV="1">
            <a:off x="4395793" y="612580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CAA9F-BB6E-4447-A892-AD6E7557DEF9}"/>
              </a:ext>
            </a:extLst>
          </p:cNvPr>
          <p:cNvSpPr/>
          <p:nvPr/>
        </p:nvSpPr>
        <p:spPr>
          <a:xfrm flipV="1">
            <a:off x="4395793" y="911017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2AC216-4935-964F-8C0D-C1825139A1EB}"/>
              </a:ext>
            </a:extLst>
          </p:cNvPr>
          <p:cNvSpPr/>
          <p:nvPr/>
        </p:nvSpPr>
        <p:spPr>
          <a:xfrm>
            <a:off x="4345677" y="644924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Չ</a:t>
            </a:r>
            <a:endParaRPr lang="en-US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C2BC2D-3DA6-DA49-9FD2-AE27123B088E}"/>
              </a:ext>
            </a:extLst>
          </p:cNvPr>
          <p:cNvCxnSpPr>
            <a:cxnSpLocks/>
            <a:stCxn id="107" idx="2"/>
            <a:endCxn id="48" idx="14"/>
          </p:cNvCxnSpPr>
          <p:nvPr/>
        </p:nvCxnSpPr>
        <p:spPr>
          <a:xfrm flipH="1">
            <a:off x="4564376" y="1007363"/>
            <a:ext cx="452093" cy="38942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D6A0679-D6DC-7147-8EBC-51543718BB8F}"/>
              </a:ext>
            </a:extLst>
          </p:cNvPr>
          <p:cNvSpPr/>
          <p:nvPr/>
        </p:nvSpPr>
        <p:spPr>
          <a:xfrm>
            <a:off x="4786709" y="554303"/>
            <a:ext cx="459519" cy="45306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684843-118C-8A4B-ADD0-99ADB452DF6E}"/>
              </a:ext>
            </a:extLst>
          </p:cNvPr>
          <p:cNvSpPr txBox="1"/>
          <p:nvPr/>
        </p:nvSpPr>
        <p:spPr>
          <a:xfrm>
            <a:off x="4669683" y="1009943"/>
            <a:ext cx="212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AA4B7D-5792-E54C-ABAB-CF92A4E9F628}"/>
              </a:ext>
            </a:extLst>
          </p:cNvPr>
          <p:cNvSpPr/>
          <p:nvPr/>
        </p:nvSpPr>
        <p:spPr>
          <a:xfrm flipV="1">
            <a:off x="4918945" y="611174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81E8D8-A752-7E44-8167-D01F91E1C758}"/>
              </a:ext>
            </a:extLst>
          </p:cNvPr>
          <p:cNvSpPr/>
          <p:nvPr/>
        </p:nvSpPr>
        <p:spPr>
          <a:xfrm flipV="1">
            <a:off x="4918945" y="909611"/>
            <a:ext cx="19942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95A5F65-9904-2247-9033-58A6E715F206}"/>
              </a:ext>
            </a:extLst>
          </p:cNvPr>
          <p:cNvSpPr/>
          <p:nvPr/>
        </p:nvSpPr>
        <p:spPr>
          <a:xfrm>
            <a:off x="4868829" y="643518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y-AM" sz="1200" dirty="0">
                <a:latin typeface="Arial" panose="020B0604020202020204" pitchFamily="34" charset="0"/>
                <a:ea typeface="Calibri" panose="020F0502020204030204" pitchFamily="34" charset="0"/>
              </a:rPr>
              <a:t>Ջ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B02C5-DACF-F143-83C2-22E7DC87B16B}"/>
              </a:ext>
            </a:extLst>
          </p:cNvPr>
          <p:cNvGrpSpPr/>
          <p:nvPr/>
        </p:nvGrpSpPr>
        <p:grpSpPr>
          <a:xfrm rot="5400000">
            <a:off x="690923" y="533686"/>
            <a:ext cx="46022" cy="187086"/>
            <a:chOff x="236008" y="352307"/>
            <a:chExt cx="46022" cy="18708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982599-C2F9-8B49-8AA4-C78B14F38A2E}"/>
                </a:ext>
              </a:extLst>
            </p:cNvPr>
            <p:cNvSpPr/>
            <p:nvPr/>
          </p:nvSpPr>
          <p:spPr>
            <a:xfrm rot="16200000">
              <a:off x="236009" y="424966"/>
              <a:ext cx="45719" cy="457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1423E60-A1A7-0B4B-862C-9E8C5B840693}"/>
                </a:ext>
              </a:extLst>
            </p:cNvPr>
            <p:cNvSpPr/>
            <p:nvPr/>
          </p:nvSpPr>
          <p:spPr>
            <a:xfrm rot="16200000">
              <a:off x="165628" y="422990"/>
              <a:ext cx="187086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Graphic 37" descr="Hand with solid fill">
            <a:extLst>
              <a:ext uri="{FF2B5EF4-FFF2-40B4-BE49-F238E27FC236}">
                <a16:creationId xmlns:a16="http://schemas.microsoft.com/office/drawing/2014/main" id="{E905101E-9A52-0E4F-8C6C-B99745B12927}"/>
              </a:ext>
            </a:extLst>
          </p:cNvPr>
          <p:cNvSpPr/>
          <p:nvPr/>
        </p:nvSpPr>
        <p:spPr>
          <a:xfrm>
            <a:off x="4400417" y="1396763"/>
            <a:ext cx="312199" cy="450873"/>
          </a:xfrm>
          <a:custGeom>
            <a:avLst/>
            <a:gdLst>
              <a:gd name="connsiteX0" fmla="*/ 287121 w 312199"/>
              <a:gd name="connsiteY0" fmla="*/ 88631 h 450873"/>
              <a:gd name="connsiteX1" fmla="*/ 262043 w 312199"/>
              <a:gd name="connsiteY1" fmla="*/ 113152 h 450873"/>
              <a:gd name="connsiteX2" fmla="*/ 262043 w 312199"/>
              <a:gd name="connsiteY2" fmla="*/ 113152 h 450873"/>
              <a:gd name="connsiteX3" fmla="*/ 262043 w 312199"/>
              <a:gd name="connsiteY3" fmla="*/ 222382 h 450873"/>
              <a:gd name="connsiteX4" fmla="*/ 256470 w 312199"/>
              <a:gd name="connsiteY4" fmla="*/ 227955 h 450873"/>
              <a:gd name="connsiteX5" fmla="*/ 250897 w 312199"/>
              <a:gd name="connsiteY5" fmla="*/ 222382 h 450873"/>
              <a:gd name="connsiteX6" fmla="*/ 250897 w 312199"/>
              <a:gd name="connsiteY6" fmla="*/ 59094 h 450873"/>
              <a:gd name="connsiteX7" fmla="*/ 228048 w 312199"/>
              <a:gd name="connsiteY7" fmla="*/ 32901 h 450873"/>
              <a:gd name="connsiteX8" fmla="*/ 200740 w 312199"/>
              <a:gd name="connsiteY8" fmla="*/ 57980 h 450873"/>
              <a:gd name="connsiteX9" fmla="*/ 200740 w 312199"/>
              <a:gd name="connsiteY9" fmla="*/ 222382 h 450873"/>
              <a:gd name="connsiteX10" fmla="*/ 195168 w 312199"/>
              <a:gd name="connsiteY10" fmla="*/ 227955 h 450873"/>
              <a:gd name="connsiteX11" fmla="*/ 189595 w 312199"/>
              <a:gd name="connsiteY11" fmla="*/ 222382 h 450873"/>
              <a:gd name="connsiteX12" fmla="*/ 189595 w 312199"/>
              <a:gd name="connsiteY12" fmla="*/ 23985 h 450873"/>
              <a:gd name="connsiteX13" fmla="*/ 189595 w 312199"/>
              <a:gd name="connsiteY13" fmla="*/ 23985 h 450873"/>
              <a:gd name="connsiteX14" fmla="*/ 163959 w 312199"/>
              <a:gd name="connsiteY14" fmla="*/ 21 h 450873"/>
              <a:gd name="connsiteX15" fmla="*/ 139438 w 312199"/>
              <a:gd name="connsiteY15" fmla="*/ 23985 h 450873"/>
              <a:gd name="connsiteX16" fmla="*/ 139438 w 312199"/>
              <a:gd name="connsiteY16" fmla="*/ 23985 h 450873"/>
              <a:gd name="connsiteX17" fmla="*/ 139438 w 312199"/>
              <a:gd name="connsiteY17" fmla="*/ 222382 h 450873"/>
              <a:gd name="connsiteX18" fmla="*/ 133865 w 312199"/>
              <a:gd name="connsiteY18" fmla="*/ 227955 h 450873"/>
              <a:gd name="connsiteX19" fmla="*/ 128292 w 312199"/>
              <a:gd name="connsiteY19" fmla="*/ 222382 h 450873"/>
              <a:gd name="connsiteX20" fmla="*/ 128292 w 312199"/>
              <a:gd name="connsiteY20" fmla="*/ 57980 h 450873"/>
              <a:gd name="connsiteX21" fmla="*/ 102656 w 312199"/>
              <a:gd name="connsiteY21" fmla="*/ 34016 h 450873"/>
              <a:gd name="connsiteX22" fmla="*/ 78693 w 312199"/>
              <a:gd name="connsiteY22" fmla="*/ 57980 h 450873"/>
              <a:gd name="connsiteX23" fmla="*/ 78693 w 312199"/>
              <a:gd name="connsiteY23" fmla="*/ 281455 h 450873"/>
              <a:gd name="connsiteX24" fmla="*/ 77578 w 312199"/>
              <a:gd name="connsiteY24" fmla="*/ 281455 h 450873"/>
              <a:gd name="connsiteX25" fmla="*/ 55286 w 312199"/>
              <a:gd name="connsiteY25" fmla="*/ 183371 h 450873"/>
              <a:gd name="connsiteX26" fmla="*/ 21848 w 312199"/>
              <a:gd name="connsiteY26" fmla="*/ 162194 h 450873"/>
              <a:gd name="connsiteX27" fmla="*/ 671 w 312199"/>
              <a:gd name="connsiteY27" fmla="*/ 195632 h 450873"/>
              <a:gd name="connsiteX28" fmla="*/ 34109 w 312199"/>
              <a:gd name="connsiteY28" fmla="*/ 346102 h 450873"/>
              <a:gd name="connsiteX29" fmla="*/ 44698 w 312199"/>
              <a:gd name="connsiteY29" fmla="*/ 361706 h 450873"/>
              <a:gd name="connsiteX30" fmla="*/ 106000 w 312199"/>
              <a:gd name="connsiteY30" fmla="*/ 409076 h 450873"/>
              <a:gd name="connsiteX31" fmla="*/ 106000 w 312199"/>
              <a:gd name="connsiteY31" fmla="*/ 450873 h 450873"/>
              <a:gd name="connsiteX32" fmla="*/ 267616 w 312199"/>
              <a:gd name="connsiteY32" fmla="*/ 450873 h 450873"/>
              <a:gd name="connsiteX33" fmla="*/ 267616 w 312199"/>
              <a:gd name="connsiteY33" fmla="*/ 423009 h 450873"/>
              <a:gd name="connsiteX34" fmla="*/ 312200 w 312199"/>
              <a:gd name="connsiteY34" fmla="*/ 305976 h 450873"/>
              <a:gd name="connsiteX35" fmla="*/ 312200 w 312199"/>
              <a:gd name="connsiteY35" fmla="*/ 113709 h 450873"/>
              <a:gd name="connsiteX36" fmla="*/ 287121 w 312199"/>
              <a:gd name="connsiteY36" fmla="*/ 88631 h 450873"/>
              <a:gd name="connsiteX37" fmla="*/ 287121 w 312199"/>
              <a:gd name="connsiteY37" fmla="*/ 88631 h 450873"/>
              <a:gd name="connsiteX38" fmla="*/ 287121 w 312199"/>
              <a:gd name="connsiteY38" fmla="*/ 88631 h 45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2199" h="450873">
                <a:moveTo>
                  <a:pt x="287121" y="88631"/>
                </a:moveTo>
                <a:cubicBezTo>
                  <a:pt x="273189" y="88631"/>
                  <a:pt x="262043" y="99777"/>
                  <a:pt x="262043" y="113152"/>
                </a:cubicBezTo>
                <a:cubicBezTo>
                  <a:pt x="262043" y="113152"/>
                  <a:pt x="262043" y="113152"/>
                  <a:pt x="262043" y="113152"/>
                </a:cubicBezTo>
                <a:lnTo>
                  <a:pt x="262043" y="222382"/>
                </a:lnTo>
                <a:cubicBezTo>
                  <a:pt x="262043" y="225726"/>
                  <a:pt x="259814" y="227955"/>
                  <a:pt x="256470" y="227955"/>
                </a:cubicBezTo>
                <a:cubicBezTo>
                  <a:pt x="253126" y="227955"/>
                  <a:pt x="250897" y="225726"/>
                  <a:pt x="250897" y="222382"/>
                </a:cubicBezTo>
                <a:lnTo>
                  <a:pt x="250897" y="59094"/>
                </a:lnTo>
                <a:cubicBezTo>
                  <a:pt x="250897" y="45719"/>
                  <a:pt x="241423" y="34573"/>
                  <a:pt x="228048" y="32901"/>
                </a:cubicBezTo>
                <a:cubicBezTo>
                  <a:pt x="213001" y="31230"/>
                  <a:pt x="200740" y="42933"/>
                  <a:pt x="200740" y="57980"/>
                </a:cubicBezTo>
                <a:lnTo>
                  <a:pt x="200740" y="222382"/>
                </a:lnTo>
                <a:cubicBezTo>
                  <a:pt x="200740" y="225726"/>
                  <a:pt x="198511" y="227955"/>
                  <a:pt x="195168" y="227955"/>
                </a:cubicBezTo>
                <a:cubicBezTo>
                  <a:pt x="191824" y="227955"/>
                  <a:pt x="189595" y="225726"/>
                  <a:pt x="189595" y="222382"/>
                </a:cubicBezTo>
                <a:lnTo>
                  <a:pt x="189595" y="23985"/>
                </a:lnTo>
                <a:lnTo>
                  <a:pt x="189595" y="23985"/>
                </a:lnTo>
                <a:cubicBezTo>
                  <a:pt x="189037" y="10052"/>
                  <a:pt x="177334" y="-536"/>
                  <a:pt x="163959" y="21"/>
                </a:cubicBezTo>
                <a:cubicBezTo>
                  <a:pt x="150584" y="21"/>
                  <a:pt x="139995" y="10610"/>
                  <a:pt x="139438" y="23985"/>
                </a:cubicBezTo>
                <a:lnTo>
                  <a:pt x="139438" y="23985"/>
                </a:lnTo>
                <a:lnTo>
                  <a:pt x="139438" y="222382"/>
                </a:lnTo>
                <a:cubicBezTo>
                  <a:pt x="139438" y="225726"/>
                  <a:pt x="137209" y="227955"/>
                  <a:pt x="133865" y="227955"/>
                </a:cubicBezTo>
                <a:cubicBezTo>
                  <a:pt x="130521" y="227955"/>
                  <a:pt x="128292" y="225726"/>
                  <a:pt x="128292" y="222382"/>
                </a:cubicBezTo>
                <a:lnTo>
                  <a:pt x="128292" y="57980"/>
                </a:lnTo>
                <a:cubicBezTo>
                  <a:pt x="127735" y="44047"/>
                  <a:pt x="116031" y="33459"/>
                  <a:pt x="102656" y="34016"/>
                </a:cubicBezTo>
                <a:cubicBezTo>
                  <a:pt x="89281" y="34573"/>
                  <a:pt x="78693" y="45162"/>
                  <a:pt x="78693" y="57980"/>
                </a:cubicBezTo>
                <a:lnTo>
                  <a:pt x="78693" y="281455"/>
                </a:lnTo>
                <a:cubicBezTo>
                  <a:pt x="78693" y="282013"/>
                  <a:pt x="77578" y="282013"/>
                  <a:pt x="77578" y="281455"/>
                </a:cubicBezTo>
                <a:lnTo>
                  <a:pt x="55286" y="183371"/>
                </a:lnTo>
                <a:cubicBezTo>
                  <a:pt x="51942" y="168324"/>
                  <a:pt x="36895" y="158850"/>
                  <a:pt x="21848" y="162194"/>
                </a:cubicBezTo>
                <a:cubicBezTo>
                  <a:pt x="6802" y="165538"/>
                  <a:pt x="-2673" y="180585"/>
                  <a:pt x="671" y="195632"/>
                </a:cubicBezTo>
                <a:lnTo>
                  <a:pt x="34109" y="346102"/>
                </a:lnTo>
                <a:cubicBezTo>
                  <a:pt x="35781" y="352232"/>
                  <a:pt x="39682" y="357805"/>
                  <a:pt x="44698" y="361706"/>
                </a:cubicBezTo>
                <a:lnTo>
                  <a:pt x="106000" y="409076"/>
                </a:lnTo>
                <a:lnTo>
                  <a:pt x="106000" y="450873"/>
                </a:lnTo>
                <a:lnTo>
                  <a:pt x="267616" y="450873"/>
                </a:lnTo>
                <a:lnTo>
                  <a:pt x="267616" y="423009"/>
                </a:lnTo>
                <a:cubicBezTo>
                  <a:pt x="267616" y="383441"/>
                  <a:pt x="312200" y="380654"/>
                  <a:pt x="312200" y="305976"/>
                </a:cubicBezTo>
                <a:lnTo>
                  <a:pt x="312200" y="113709"/>
                </a:lnTo>
                <a:cubicBezTo>
                  <a:pt x="312200" y="99777"/>
                  <a:pt x="301054" y="88631"/>
                  <a:pt x="287121" y="88631"/>
                </a:cubicBezTo>
                <a:cubicBezTo>
                  <a:pt x="287121" y="88631"/>
                  <a:pt x="287121" y="88631"/>
                  <a:pt x="287121" y="88631"/>
                </a:cubicBezTo>
                <a:lnTo>
                  <a:pt x="287121" y="88631"/>
                </a:lnTo>
                <a:close/>
              </a:path>
            </a:pathLst>
          </a:custGeom>
          <a:solidFill>
            <a:srgbClr val="C3B79A"/>
          </a:solidFill>
          <a:ln w="9525" cap="flat">
            <a:solidFill>
              <a:srgbClr val="7F6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1A2168-CE64-814D-B48E-B2ABFAE8C364}"/>
              </a:ext>
            </a:extLst>
          </p:cNvPr>
          <p:cNvCxnSpPr>
            <a:cxnSpLocks/>
            <a:stCxn id="37" idx="2"/>
            <a:endCxn id="118" idx="14"/>
          </p:cNvCxnSpPr>
          <p:nvPr/>
        </p:nvCxnSpPr>
        <p:spPr>
          <a:xfrm>
            <a:off x="3446216" y="998540"/>
            <a:ext cx="464080" cy="4035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2E627D0-BB4F-D348-A261-9B5878FB57F5}"/>
              </a:ext>
            </a:extLst>
          </p:cNvPr>
          <p:cNvSpPr txBox="1"/>
          <p:nvPr/>
        </p:nvSpPr>
        <p:spPr>
          <a:xfrm>
            <a:off x="3575207" y="1017248"/>
            <a:ext cx="218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6C52992-D729-5A45-A74D-EB1C5B0F5094}"/>
              </a:ext>
            </a:extLst>
          </p:cNvPr>
          <p:cNvCxnSpPr>
            <a:cxnSpLocks/>
            <a:stCxn id="93" idx="2"/>
            <a:endCxn id="118" idx="21"/>
          </p:cNvCxnSpPr>
          <p:nvPr/>
        </p:nvCxnSpPr>
        <p:spPr>
          <a:xfrm>
            <a:off x="3969368" y="1001906"/>
            <a:ext cx="2231" cy="43421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70F8DBF-670A-C640-B118-E5B9AA6E2F4E}"/>
              </a:ext>
            </a:extLst>
          </p:cNvPr>
          <p:cNvSpPr txBox="1"/>
          <p:nvPr/>
        </p:nvSpPr>
        <p:spPr>
          <a:xfrm>
            <a:off x="3910160" y="1007362"/>
            <a:ext cx="218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8" name="Graphic 37" descr="Hand with solid fill">
            <a:extLst>
              <a:ext uri="{FF2B5EF4-FFF2-40B4-BE49-F238E27FC236}">
                <a16:creationId xmlns:a16="http://schemas.microsoft.com/office/drawing/2014/main" id="{206234DC-7D5C-F645-9451-B9D16A548E59}"/>
              </a:ext>
            </a:extLst>
          </p:cNvPr>
          <p:cNvSpPr/>
          <p:nvPr/>
        </p:nvSpPr>
        <p:spPr>
          <a:xfrm flipH="1">
            <a:off x="3762056" y="1402107"/>
            <a:ext cx="312199" cy="450873"/>
          </a:xfrm>
          <a:custGeom>
            <a:avLst/>
            <a:gdLst>
              <a:gd name="connsiteX0" fmla="*/ 287121 w 312199"/>
              <a:gd name="connsiteY0" fmla="*/ 88631 h 450873"/>
              <a:gd name="connsiteX1" fmla="*/ 262043 w 312199"/>
              <a:gd name="connsiteY1" fmla="*/ 113152 h 450873"/>
              <a:gd name="connsiteX2" fmla="*/ 262043 w 312199"/>
              <a:gd name="connsiteY2" fmla="*/ 113152 h 450873"/>
              <a:gd name="connsiteX3" fmla="*/ 262043 w 312199"/>
              <a:gd name="connsiteY3" fmla="*/ 222382 h 450873"/>
              <a:gd name="connsiteX4" fmla="*/ 256470 w 312199"/>
              <a:gd name="connsiteY4" fmla="*/ 227955 h 450873"/>
              <a:gd name="connsiteX5" fmla="*/ 250897 w 312199"/>
              <a:gd name="connsiteY5" fmla="*/ 222382 h 450873"/>
              <a:gd name="connsiteX6" fmla="*/ 250897 w 312199"/>
              <a:gd name="connsiteY6" fmla="*/ 59094 h 450873"/>
              <a:gd name="connsiteX7" fmla="*/ 228048 w 312199"/>
              <a:gd name="connsiteY7" fmla="*/ 32901 h 450873"/>
              <a:gd name="connsiteX8" fmla="*/ 200740 w 312199"/>
              <a:gd name="connsiteY8" fmla="*/ 57980 h 450873"/>
              <a:gd name="connsiteX9" fmla="*/ 200740 w 312199"/>
              <a:gd name="connsiteY9" fmla="*/ 222382 h 450873"/>
              <a:gd name="connsiteX10" fmla="*/ 195168 w 312199"/>
              <a:gd name="connsiteY10" fmla="*/ 227955 h 450873"/>
              <a:gd name="connsiteX11" fmla="*/ 189595 w 312199"/>
              <a:gd name="connsiteY11" fmla="*/ 222382 h 450873"/>
              <a:gd name="connsiteX12" fmla="*/ 189595 w 312199"/>
              <a:gd name="connsiteY12" fmla="*/ 23985 h 450873"/>
              <a:gd name="connsiteX13" fmla="*/ 189595 w 312199"/>
              <a:gd name="connsiteY13" fmla="*/ 23985 h 450873"/>
              <a:gd name="connsiteX14" fmla="*/ 163959 w 312199"/>
              <a:gd name="connsiteY14" fmla="*/ 21 h 450873"/>
              <a:gd name="connsiteX15" fmla="*/ 139438 w 312199"/>
              <a:gd name="connsiteY15" fmla="*/ 23985 h 450873"/>
              <a:gd name="connsiteX16" fmla="*/ 139438 w 312199"/>
              <a:gd name="connsiteY16" fmla="*/ 23985 h 450873"/>
              <a:gd name="connsiteX17" fmla="*/ 139438 w 312199"/>
              <a:gd name="connsiteY17" fmla="*/ 222382 h 450873"/>
              <a:gd name="connsiteX18" fmla="*/ 133865 w 312199"/>
              <a:gd name="connsiteY18" fmla="*/ 227955 h 450873"/>
              <a:gd name="connsiteX19" fmla="*/ 128292 w 312199"/>
              <a:gd name="connsiteY19" fmla="*/ 222382 h 450873"/>
              <a:gd name="connsiteX20" fmla="*/ 128292 w 312199"/>
              <a:gd name="connsiteY20" fmla="*/ 57980 h 450873"/>
              <a:gd name="connsiteX21" fmla="*/ 102656 w 312199"/>
              <a:gd name="connsiteY21" fmla="*/ 34016 h 450873"/>
              <a:gd name="connsiteX22" fmla="*/ 78693 w 312199"/>
              <a:gd name="connsiteY22" fmla="*/ 57980 h 450873"/>
              <a:gd name="connsiteX23" fmla="*/ 78693 w 312199"/>
              <a:gd name="connsiteY23" fmla="*/ 281455 h 450873"/>
              <a:gd name="connsiteX24" fmla="*/ 77578 w 312199"/>
              <a:gd name="connsiteY24" fmla="*/ 281455 h 450873"/>
              <a:gd name="connsiteX25" fmla="*/ 55286 w 312199"/>
              <a:gd name="connsiteY25" fmla="*/ 183371 h 450873"/>
              <a:gd name="connsiteX26" fmla="*/ 21848 w 312199"/>
              <a:gd name="connsiteY26" fmla="*/ 162194 h 450873"/>
              <a:gd name="connsiteX27" fmla="*/ 671 w 312199"/>
              <a:gd name="connsiteY27" fmla="*/ 195632 h 450873"/>
              <a:gd name="connsiteX28" fmla="*/ 34109 w 312199"/>
              <a:gd name="connsiteY28" fmla="*/ 346102 h 450873"/>
              <a:gd name="connsiteX29" fmla="*/ 44698 w 312199"/>
              <a:gd name="connsiteY29" fmla="*/ 361706 h 450873"/>
              <a:gd name="connsiteX30" fmla="*/ 106000 w 312199"/>
              <a:gd name="connsiteY30" fmla="*/ 409076 h 450873"/>
              <a:gd name="connsiteX31" fmla="*/ 106000 w 312199"/>
              <a:gd name="connsiteY31" fmla="*/ 450873 h 450873"/>
              <a:gd name="connsiteX32" fmla="*/ 267616 w 312199"/>
              <a:gd name="connsiteY32" fmla="*/ 450873 h 450873"/>
              <a:gd name="connsiteX33" fmla="*/ 267616 w 312199"/>
              <a:gd name="connsiteY33" fmla="*/ 423009 h 450873"/>
              <a:gd name="connsiteX34" fmla="*/ 312200 w 312199"/>
              <a:gd name="connsiteY34" fmla="*/ 305976 h 450873"/>
              <a:gd name="connsiteX35" fmla="*/ 312200 w 312199"/>
              <a:gd name="connsiteY35" fmla="*/ 113709 h 450873"/>
              <a:gd name="connsiteX36" fmla="*/ 287121 w 312199"/>
              <a:gd name="connsiteY36" fmla="*/ 88631 h 450873"/>
              <a:gd name="connsiteX37" fmla="*/ 287121 w 312199"/>
              <a:gd name="connsiteY37" fmla="*/ 88631 h 450873"/>
              <a:gd name="connsiteX38" fmla="*/ 287121 w 312199"/>
              <a:gd name="connsiteY38" fmla="*/ 88631 h 45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12199" h="450873">
                <a:moveTo>
                  <a:pt x="287121" y="88631"/>
                </a:moveTo>
                <a:cubicBezTo>
                  <a:pt x="273189" y="88631"/>
                  <a:pt x="262043" y="99777"/>
                  <a:pt x="262043" y="113152"/>
                </a:cubicBezTo>
                <a:cubicBezTo>
                  <a:pt x="262043" y="113152"/>
                  <a:pt x="262043" y="113152"/>
                  <a:pt x="262043" y="113152"/>
                </a:cubicBezTo>
                <a:lnTo>
                  <a:pt x="262043" y="222382"/>
                </a:lnTo>
                <a:cubicBezTo>
                  <a:pt x="262043" y="225726"/>
                  <a:pt x="259814" y="227955"/>
                  <a:pt x="256470" y="227955"/>
                </a:cubicBezTo>
                <a:cubicBezTo>
                  <a:pt x="253126" y="227955"/>
                  <a:pt x="250897" y="225726"/>
                  <a:pt x="250897" y="222382"/>
                </a:cubicBezTo>
                <a:lnTo>
                  <a:pt x="250897" y="59094"/>
                </a:lnTo>
                <a:cubicBezTo>
                  <a:pt x="250897" y="45719"/>
                  <a:pt x="241423" y="34573"/>
                  <a:pt x="228048" y="32901"/>
                </a:cubicBezTo>
                <a:cubicBezTo>
                  <a:pt x="213001" y="31230"/>
                  <a:pt x="200740" y="42933"/>
                  <a:pt x="200740" y="57980"/>
                </a:cubicBezTo>
                <a:lnTo>
                  <a:pt x="200740" y="222382"/>
                </a:lnTo>
                <a:cubicBezTo>
                  <a:pt x="200740" y="225726"/>
                  <a:pt x="198511" y="227955"/>
                  <a:pt x="195168" y="227955"/>
                </a:cubicBezTo>
                <a:cubicBezTo>
                  <a:pt x="191824" y="227955"/>
                  <a:pt x="189595" y="225726"/>
                  <a:pt x="189595" y="222382"/>
                </a:cubicBezTo>
                <a:lnTo>
                  <a:pt x="189595" y="23985"/>
                </a:lnTo>
                <a:lnTo>
                  <a:pt x="189595" y="23985"/>
                </a:lnTo>
                <a:cubicBezTo>
                  <a:pt x="189037" y="10052"/>
                  <a:pt x="177334" y="-536"/>
                  <a:pt x="163959" y="21"/>
                </a:cubicBezTo>
                <a:cubicBezTo>
                  <a:pt x="150584" y="21"/>
                  <a:pt x="139995" y="10610"/>
                  <a:pt x="139438" y="23985"/>
                </a:cubicBezTo>
                <a:lnTo>
                  <a:pt x="139438" y="23985"/>
                </a:lnTo>
                <a:lnTo>
                  <a:pt x="139438" y="222382"/>
                </a:lnTo>
                <a:cubicBezTo>
                  <a:pt x="139438" y="225726"/>
                  <a:pt x="137209" y="227955"/>
                  <a:pt x="133865" y="227955"/>
                </a:cubicBezTo>
                <a:cubicBezTo>
                  <a:pt x="130521" y="227955"/>
                  <a:pt x="128292" y="225726"/>
                  <a:pt x="128292" y="222382"/>
                </a:cubicBezTo>
                <a:lnTo>
                  <a:pt x="128292" y="57980"/>
                </a:lnTo>
                <a:cubicBezTo>
                  <a:pt x="127735" y="44047"/>
                  <a:pt x="116031" y="33459"/>
                  <a:pt x="102656" y="34016"/>
                </a:cubicBezTo>
                <a:cubicBezTo>
                  <a:pt x="89281" y="34573"/>
                  <a:pt x="78693" y="45162"/>
                  <a:pt x="78693" y="57980"/>
                </a:cubicBezTo>
                <a:lnTo>
                  <a:pt x="78693" y="281455"/>
                </a:lnTo>
                <a:cubicBezTo>
                  <a:pt x="78693" y="282013"/>
                  <a:pt x="77578" y="282013"/>
                  <a:pt x="77578" y="281455"/>
                </a:cubicBezTo>
                <a:lnTo>
                  <a:pt x="55286" y="183371"/>
                </a:lnTo>
                <a:cubicBezTo>
                  <a:pt x="51942" y="168324"/>
                  <a:pt x="36895" y="158850"/>
                  <a:pt x="21848" y="162194"/>
                </a:cubicBezTo>
                <a:cubicBezTo>
                  <a:pt x="6802" y="165538"/>
                  <a:pt x="-2673" y="180585"/>
                  <a:pt x="671" y="195632"/>
                </a:cubicBezTo>
                <a:lnTo>
                  <a:pt x="34109" y="346102"/>
                </a:lnTo>
                <a:cubicBezTo>
                  <a:pt x="35781" y="352232"/>
                  <a:pt x="39682" y="357805"/>
                  <a:pt x="44698" y="361706"/>
                </a:cubicBezTo>
                <a:lnTo>
                  <a:pt x="106000" y="409076"/>
                </a:lnTo>
                <a:lnTo>
                  <a:pt x="106000" y="450873"/>
                </a:lnTo>
                <a:lnTo>
                  <a:pt x="267616" y="450873"/>
                </a:lnTo>
                <a:lnTo>
                  <a:pt x="267616" y="423009"/>
                </a:lnTo>
                <a:cubicBezTo>
                  <a:pt x="267616" y="383441"/>
                  <a:pt x="312200" y="380654"/>
                  <a:pt x="312200" y="305976"/>
                </a:cubicBezTo>
                <a:lnTo>
                  <a:pt x="312200" y="113709"/>
                </a:lnTo>
                <a:cubicBezTo>
                  <a:pt x="312200" y="99777"/>
                  <a:pt x="301054" y="88631"/>
                  <a:pt x="287121" y="88631"/>
                </a:cubicBezTo>
                <a:cubicBezTo>
                  <a:pt x="287121" y="88631"/>
                  <a:pt x="287121" y="88631"/>
                  <a:pt x="287121" y="88631"/>
                </a:cubicBezTo>
                <a:lnTo>
                  <a:pt x="287121" y="88631"/>
                </a:lnTo>
                <a:close/>
              </a:path>
            </a:pathLst>
          </a:custGeom>
          <a:solidFill>
            <a:srgbClr val="C3B79A"/>
          </a:solidFill>
          <a:ln w="9525" cap="flat">
            <a:solidFill>
              <a:srgbClr val="7F6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D1F5C0-37A4-3A46-A5F8-B015198163F4}"/>
              </a:ext>
            </a:extLst>
          </p:cNvPr>
          <p:cNvSpPr/>
          <p:nvPr/>
        </p:nvSpPr>
        <p:spPr>
          <a:xfrm>
            <a:off x="-33773" y="-475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93CDFB-8FD3-E44A-A1D5-2652B2AE76D7}"/>
              </a:ext>
            </a:extLst>
          </p:cNvPr>
          <p:cNvSpPr/>
          <p:nvPr/>
        </p:nvSpPr>
        <p:spPr>
          <a:xfrm>
            <a:off x="2894329" y="-475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3621B9-405D-EC4D-A6F9-6F5D721FA4D9}"/>
              </a:ext>
            </a:extLst>
          </p:cNvPr>
          <p:cNvSpPr/>
          <p:nvPr/>
        </p:nvSpPr>
        <p:spPr>
          <a:xfrm>
            <a:off x="0" y="188544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67D03-AF2E-6D43-A925-664F01D72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798"/>
          <a:stretch/>
        </p:blipFill>
        <p:spPr>
          <a:xfrm>
            <a:off x="4189648" y="2382971"/>
            <a:ext cx="1214691" cy="1032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0D5A95-C23B-E64D-8E62-26D9732CBE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221"/>
          <a:stretch/>
        </p:blipFill>
        <p:spPr>
          <a:xfrm>
            <a:off x="236008" y="2606791"/>
            <a:ext cx="1176426" cy="102859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2EE962-FEAE-1849-80EB-F9A76F62138B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92504" y="3129461"/>
            <a:ext cx="0" cy="313700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DD60CD-A0A5-5F49-9B3F-B70B7039E98D}"/>
              </a:ext>
            </a:extLst>
          </p:cNvPr>
          <p:cNvSpPr/>
          <p:nvPr/>
        </p:nvSpPr>
        <p:spPr>
          <a:xfrm>
            <a:off x="769644" y="30837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591D0E7-C26A-F548-9B14-E1C046EC8385}"/>
              </a:ext>
            </a:extLst>
          </p:cNvPr>
          <p:cNvGrpSpPr/>
          <p:nvPr/>
        </p:nvGrpSpPr>
        <p:grpSpPr>
          <a:xfrm>
            <a:off x="1439553" y="2163927"/>
            <a:ext cx="1241874" cy="1560426"/>
            <a:chOff x="1647986" y="2008596"/>
            <a:chExt cx="1241874" cy="15604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7B7270-F7D2-B544-B829-EC117BD5C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0053" r="-1"/>
            <a:stretch/>
          </p:blipFill>
          <p:spPr>
            <a:xfrm>
              <a:off x="1885851" y="2025068"/>
              <a:ext cx="1004009" cy="83716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22BD933-CBA1-9043-81DE-42F8042BB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0053"/>
            <a:stretch/>
          </p:blipFill>
          <p:spPr>
            <a:xfrm>
              <a:off x="1885848" y="2731857"/>
              <a:ext cx="1004010" cy="837165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CC444D3-1915-B948-B34F-1EAB35CD9F45}"/>
                </a:ext>
              </a:extLst>
            </p:cNvPr>
            <p:cNvCxnSpPr>
              <a:cxnSpLocks/>
            </p:cNvCxnSpPr>
            <p:nvPr/>
          </p:nvCxnSpPr>
          <p:spPr>
            <a:xfrm>
              <a:off x="2386932" y="3258860"/>
              <a:ext cx="0" cy="150555"/>
            </a:xfrm>
            <a:prstGeom prst="line">
              <a:avLst/>
            </a:prstGeom>
            <a:ln w="127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58CF379-84E0-C445-9503-948E4B67A8DB}"/>
                </a:ext>
              </a:extLst>
            </p:cNvPr>
            <p:cNvCxnSpPr>
              <a:cxnSpLocks/>
              <a:stCxn id="101" idx="4"/>
            </p:cNvCxnSpPr>
            <p:nvPr/>
          </p:nvCxnSpPr>
          <p:spPr>
            <a:xfrm>
              <a:off x="2385274" y="2273359"/>
              <a:ext cx="0" cy="426701"/>
            </a:xfrm>
            <a:prstGeom prst="line">
              <a:avLst/>
            </a:prstGeom>
            <a:ln w="1270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FA263AF-BF07-374E-8EB8-2F2E9DFF95CC}"/>
                </a:ext>
              </a:extLst>
            </p:cNvPr>
            <p:cNvSpPr/>
            <p:nvPr/>
          </p:nvSpPr>
          <p:spPr>
            <a:xfrm>
              <a:off x="2362415" y="222764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68BE62-AF7E-6144-A3D0-1F5287E1C874}"/>
                </a:ext>
              </a:extLst>
            </p:cNvPr>
            <p:cNvSpPr/>
            <p:nvPr/>
          </p:nvSpPr>
          <p:spPr>
            <a:xfrm>
              <a:off x="2362415" y="321314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BF6C4CD-6077-3A42-BEEF-3330B2A6B74B}"/>
                </a:ext>
              </a:extLst>
            </p:cNvPr>
            <p:cNvSpPr txBox="1"/>
            <p:nvPr/>
          </p:nvSpPr>
          <p:spPr>
            <a:xfrm rot="16200000">
              <a:off x="1372150" y="2284433"/>
              <a:ext cx="7517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P(ready)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B25CBAE-C2D5-0F40-AE27-8227DEF67C99}"/>
                </a:ext>
              </a:extLst>
            </p:cNvPr>
            <p:cNvSpPr txBox="1"/>
            <p:nvPr/>
          </p:nvSpPr>
          <p:spPr>
            <a:xfrm rot="16200000">
              <a:off x="1359259" y="3012005"/>
              <a:ext cx="7775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P(not ready)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602A655-8CC6-3C40-B4CF-1E6259D73D97}"/>
              </a:ext>
            </a:extLst>
          </p:cNvPr>
          <p:cNvCxnSpPr>
            <a:cxnSpLocks/>
          </p:cNvCxnSpPr>
          <p:nvPr/>
        </p:nvCxnSpPr>
        <p:spPr>
          <a:xfrm flipV="1">
            <a:off x="633732" y="2721030"/>
            <a:ext cx="785486" cy="622295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F99D039-8796-BF45-9C0E-E0FA0A0E162E}"/>
              </a:ext>
            </a:extLst>
          </p:cNvPr>
          <p:cNvCxnSpPr>
            <a:cxnSpLocks/>
          </p:cNvCxnSpPr>
          <p:nvPr/>
        </p:nvCxnSpPr>
        <p:spPr>
          <a:xfrm flipV="1">
            <a:off x="910337" y="3292410"/>
            <a:ext cx="494418" cy="50913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B6C0D23-98FD-1E41-8D76-C42726A04C8B}"/>
              </a:ext>
            </a:extLst>
          </p:cNvPr>
          <p:cNvSpPr txBox="1"/>
          <p:nvPr/>
        </p:nvSpPr>
        <p:spPr>
          <a:xfrm>
            <a:off x="3248924" y="2187345"/>
            <a:ext cx="24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F8DA41-55B8-154E-A871-6847994DADEA}"/>
              </a:ext>
            </a:extLst>
          </p:cNvPr>
          <p:cNvSpPr txBox="1"/>
          <p:nvPr/>
        </p:nvSpPr>
        <p:spPr>
          <a:xfrm>
            <a:off x="393472" y="2826807"/>
            <a:ext cx="7021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Normal(</a:t>
            </a:r>
            <a:r>
              <a:rPr lang="en-US" sz="700" b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CB2F5BB-6A07-794C-8837-9C1313195BAB}"/>
              </a:ext>
            </a:extLst>
          </p:cNvPr>
          <p:cNvSpPr txBox="1"/>
          <p:nvPr/>
        </p:nvSpPr>
        <p:spPr>
          <a:xfrm>
            <a:off x="3247744" y="3205729"/>
            <a:ext cx="2423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85B25A3-A729-CA4F-B84D-D5E2DCCC8C9D}"/>
              </a:ext>
            </a:extLst>
          </p:cNvPr>
          <p:cNvCxnSpPr>
            <a:cxnSpLocks/>
            <a:stCxn id="196" idx="4"/>
          </p:cNvCxnSpPr>
          <p:nvPr/>
        </p:nvCxnSpPr>
        <p:spPr>
          <a:xfrm>
            <a:off x="4783241" y="2686965"/>
            <a:ext cx="0" cy="525082"/>
          </a:xfrm>
          <a:prstGeom prst="line">
            <a:avLst/>
          </a:prstGeom>
          <a:ln w="127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98B18776-322B-1747-9828-0A588B9349FC}"/>
              </a:ext>
            </a:extLst>
          </p:cNvPr>
          <p:cNvSpPr/>
          <p:nvPr/>
        </p:nvSpPr>
        <p:spPr>
          <a:xfrm>
            <a:off x="4760382" y="264124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A1BDC2E-A6C1-5442-B697-9C3B3A374BEA}"/>
              </a:ext>
            </a:extLst>
          </p:cNvPr>
          <p:cNvSpPr txBox="1"/>
          <p:nvPr/>
        </p:nvSpPr>
        <p:spPr>
          <a:xfrm>
            <a:off x="1590676" y="13913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68C13E4-89A1-574C-AAED-72A083946878}"/>
              </a:ext>
            </a:extLst>
          </p:cNvPr>
          <p:cNvSpPr txBox="1"/>
          <p:nvPr/>
        </p:nvSpPr>
        <p:spPr>
          <a:xfrm>
            <a:off x="1180712" y="1776696"/>
            <a:ext cx="1339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time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90A2BD93-79BE-5040-8F77-5B700D0894AD}"/>
              </a:ext>
            </a:extLst>
          </p:cNvPr>
          <p:cNvSpPr/>
          <p:nvPr/>
        </p:nvSpPr>
        <p:spPr>
          <a:xfrm>
            <a:off x="4595109" y="1376034"/>
            <a:ext cx="193588" cy="205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7615AA-0ADC-7C41-9B3E-F0284D27812A}"/>
              </a:ext>
            </a:extLst>
          </p:cNvPr>
          <p:cNvSpPr/>
          <p:nvPr/>
        </p:nvSpPr>
        <p:spPr>
          <a:xfrm>
            <a:off x="173353" y="606411"/>
            <a:ext cx="187084" cy="4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4CEDE5-6497-F145-B67D-4AC8DDC518DA}"/>
              </a:ext>
            </a:extLst>
          </p:cNvPr>
          <p:cNvGrpSpPr/>
          <p:nvPr/>
        </p:nvGrpSpPr>
        <p:grpSpPr>
          <a:xfrm rot="5400000">
            <a:off x="1138113" y="540131"/>
            <a:ext cx="46926" cy="173019"/>
            <a:chOff x="1138113" y="517807"/>
            <a:chExt cx="46926" cy="1730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169540D-E3C1-864D-945F-C7FD811B4751}"/>
                </a:ext>
              </a:extLst>
            </p:cNvPr>
            <p:cNvSpPr/>
            <p:nvPr/>
          </p:nvSpPr>
          <p:spPr>
            <a:xfrm rot="16200000">
              <a:off x="1118257" y="578952"/>
              <a:ext cx="87846" cy="457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F517AD-2103-DE40-99E8-6B3DB9749A52}"/>
                </a:ext>
              </a:extLst>
            </p:cNvPr>
            <p:cNvSpPr/>
            <p:nvPr/>
          </p:nvSpPr>
          <p:spPr>
            <a:xfrm rot="16200000">
              <a:off x="1074463" y="581457"/>
              <a:ext cx="1730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4426A69-66A6-954F-8A3B-928343DBEB76}"/>
              </a:ext>
            </a:extLst>
          </p:cNvPr>
          <p:cNvSpPr/>
          <p:nvPr/>
        </p:nvSpPr>
        <p:spPr>
          <a:xfrm>
            <a:off x="1995973" y="598149"/>
            <a:ext cx="18249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4237E0-6EE0-6A44-BD8E-3A783206E35B}"/>
              </a:ext>
            </a:extLst>
          </p:cNvPr>
          <p:cNvGrpSpPr/>
          <p:nvPr/>
        </p:nvGrpSpPr>
        <p:grpSpPr>
          <a:xfrm rot="5400000">
            <a:off x="1601348" y="532967"/>
            <a:ext cx="46639" cy="179757"/>
            <a:chOff x="1601347" y="508375"/>
            <a:chExt cx="46639" cy="17975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F342604-2B23-0040-B323-3DE43EA1A493}"/>
                </a:ext>
              </a:extLst>
            </p:cNvPr>
            <p:cNvSpPr/>
            <p:nvPr/>
          </p:nvSpPr>
          <p:spPr>
            <a:xfrm rot="16200000">
              <a:off x="1535248" y="575394"/>
              <a:ext cx="179757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1DFBB02-B14F-6F44-A92F-377C6A768ECC}"/>
                </a:ext>
              </a:extLst>
            </p:cNvPr>
            <p:cNvSpPr/>
            <p:nvPr/>
          </p:nvSpPr>
          <p:spPr>
            <a:xfrm rot="16200000">
              <a:off x="1554745" y="573999"/>
              <a:ext cx="138923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72D0F0-EDD5-5C4F-874A-2ECFA4180BED}"/>
                  </a:ext>
                </a:extLst>
              </p14:cNvPr>
              <p14:cNvContentPartPr/>
              <p14:nvPr/>
            </p14:nvContentPartPr>
            <p14:xfrm>
              <a:off x="401826" y="3110825"/>
              <a:ext cx="352886" cy="29495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72D0F0-EDD5-5C4F-874A-2ECFA4180B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803" y="3074810"/>
                <a:ext cx="388571" cy="366628"/>
              </a:xfrm>
              <a:prstGeom prst="rect">
                <a:avLst/>
              </a:prstGeom>
            </p:spPr>
          </p:pic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0FDCCE1-CFED-B445-B43C-54E9DAED608A}"/>
              </a:ext>
            </a:extLst>
          </p:cNvPr>
          <p:cNvCxnSpPr>
            <a:cxnSpLocks/>
          </p:cNvCxnSpPr>
          <p:nvPr/>
        </p:nvCxnSpPr>
        <p:spPr>
          <a:xfrm>
            <a:off x="2616621" y="2539791"/>
            <a:ext cx="41237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788AE6F-FDA1-7F4E-923C-138F3C640C82}"/>
              </a:ext>
            </a:extLst>
          </p:cNvPr>
          <p:cNvCxnSpPr>
            <a:cxnSpLocks/>
          </p:cNvCxnSpPr>
          <p:nvPr/>
        </p:nvCxnSpPr>
        <p:spPr>
          <a:xfrm flipV="1">
            <a:off x="2628759" y="3255069"/>
            <a:ext cx="398937" cy="3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5652E63-2D46-9142-8873-9D676F6AB7A9}"/>
              </a:ext>
            </a:extLst>
          </p:cNvPr>
          <p:cNvCxnSpPr>
            <a:cxnSpLocks/>
          </p:cNvCxnSpPr>
          <p:nvPr/>
        </p:nvCxnSpPr>
        <p:spPr>
          <a:xfrm>
            <a:off x="3559645" y="2641247"/>
            <a:ext cx="406514" cy="169077"/>
          </a:xfrm>
          <a:prstGeom prst="straightConnector1">
            <a:avLst/>
          </a:prstGeom>
          <a:ln w="12700">
            <a:solidFill>
              <a:srgbClr val="D883FF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49B70D0-0EA1-4848-B271-A49343845562}"/>
              </a:ext>
            </a:extLst>
          </p:cNvPr>
          <p:cNvCxnSpPr>
            <a:cxnSpLocks/>
          </p:cNvCxnSpPr>
          <p:nvPr/>
        </p:nvCxnSpPr>
        <p:spPr>
          <a:xfrm flipV="1">
            <a:off x="3575207" y="2895830"/>
            <a:ext cx="390952" cy="205008"/>
          </a:xfrm>
          <a:prstGeom prst="straightConnector1">
            <a:avLst/>
          </a:prstGeom>
          <a:ln w="12700">
            <a:solidFill>
              <a:srgbClr val="D883FF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03E29D-7447-4F46-A793-52AEE6CC1EAC}"/>
              </a:ext>
            </a:extLst>
          </p:cNvPr>
          <p:cNvSpPr/>
          <p:nvPr/>
        </p:nvSpPr>
        <p:spPr>
          <a:xfrm>
            <a:off x="2018435" y="3691196"/>
            <a:ext cx="11715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Multiply by weights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532A354-CE8C-8D41-99A5-983B3A3E7E32}"/>
              </a:ext>
            </a:extLst>
          </p:cNvPr>
          <p:cNvSpPr/>
          <p:nvPr/>
        </p:nvSpPr>
        <p:spPr>
          <a:xfrm>
            <a:off x="685780" y="3690127"/>
            <a:ext cx="11715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Get CDFs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CAF629-E62D-C746-8ED3-E9835DAD0B0D}"/>
              </a:ext>
            </a:extLst>
          </p:cNvPr>
          <p:cNvSpPr/>
          <p:nvPr/>
        </p:nvSpPr>
        <p:spPr>
          <a:xfrm>
            <a:off x="3124474" y="3687667"/>
            <a:ext cx="13993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rgbClr val="D88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Sum products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BB56F0D5-2E90-F24B-94E8-56AD97863538}"/>
              </a:ext>
            </a:extLst>
          </p:cNvPr>
          <p:cNvSpPr/>
          <p:nvPr/>
        </p:nvSpPr>
        <p:spPr>
          <a:xfrm>
            <a:off x="3684455" y="1377224"/>
            <a:ext cx="193588" cy="205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1376DCA-864D-FA40-A01A-0272667DE21C}"/>
              </a:ext>
            </a:extLst>
          </p:cNvPr>
          <p:cNvSpPr txBox="1"/>
          <p:nvPr/>
        </p:nvSpPr>
        <p:spPr>
          <a:xfrm>
            <a:off x="58787" y="2202739"/>
            <a:ext cx="142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Response preparation model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B0F5B4-A5E0-7349-A0B4-042A6DE6005D}"/>
              </a:ext>
            </a:extLst>
          </p:cNvPr>
          <p:cNvGrpSpPr/>
          <p:nvPr/>
        </p:nvGrpSpPr>
        <p:grpSpPr>
          <a:xfrm>
            <a:off x="3270731" y="2915215"/>
            <a:ext cx="156096" cy="837165"/>
            <a:chOff x="3043365" y="2915215"/>
            <a:chExt cx="156096" cy="83716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AA9777D8-43F9-1D45-A899-FD110E24B0B9}"/>
                </a:ext>
              </a:extLst>
            </p:cNvPr>
            <p:cNvGrpSpPr/>
            <p:nvPr/>
          </p:nvGrpSpPr>
          <p:grpSpPr>
            <a:xfrm>
              <a:off x="3059231" y="3358947"/>
              <a:ext cx="140230" cy="246816"/>
              <a:chOff x="5918107" y="2813509"/>
              <a:chExt cx="140230" cy="246816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8EDE76F-32EC-324A-8F1A-D6C428AC0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107" y="3060325"/>
                <a:ext cx="1402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77A6145-3FD8-1344-840E-9C68C58EE58E}"/>
                  </a:ext>
                </a:extLst>
              </p:cNvPr>
              <p:cNvSpPr/>
              <p:nvPr/>
            </p:nvSpPr>
            <p:spPr>
              <a:xfrm>
                <a:off x="5956913" y="2813509"/>
                <a:ext cx="80207" cy="24532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94EC225D-0C13-C04C-9CEF-A3B0979FA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0052" r="85057"/>
            <a:stretch/>
          </p:blipFill>
          <p:spPr>
            <a:xfrm>
              <a:off x="3043365" y="2915215"/>
              <a:ext cx="54586" cy="83716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F4C892-5AA7-BB4E-AAD0-E488E72C550B}"/>
              </a:ext>
            </a:extLst>
          </p:cNvPr>
          <p:cNvGrpSpPr/>
          <p:nvPr/>
        </p:nvGrpSpPr>
        <p:grpSpPr>
          <a:xfrm>
            <a:off x="3262665" y="2180398"/>
            <a:ext cx="154637" cy="837165"/>
            <a:chOff x="3035299" y="2180398"/>
            <a:chExt cx="154637" cy="837165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5547A8D-C1B3-F148-AB69-A87A938852AA}"/>
                </a:ext>
              </a:extLst>
            </p:cNvPr>
            <p:cNvGrpSpPr/>
            <p:nvPr/>
          </p:nvGrpSpPr>
          <p:grpSpPr>
            <a:xfrm>
              <a:off x="3049706" y="2363981"/>
              <a:ext cx="140230" cy="503399"/>
              <a:chOff x="5918107" y="2556926"/>
              <a:chExt cx="140230" cy="503399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AE0F487-27D9-CA4E-A0E9-A1A491656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8107" y="3060325"/>
                <a:ext cx="14023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1EE3063-EC40-F64D-9876-9DFFE2A04C75}"/>
                  </a:ext>
                </a:extLst>
              </p:cNvPr>
              <p:cNvSpPr/>
              <p:nvPr/>
            </p:nvSpPr>
            <p:spPr>
              <a:xfrm>
                <a:off x="5956913" y="2556926"/>
                <a:ext cx="80207" cy="5019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147EE23-F142-8141-8CC4-84F66F0823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0052" r="85057"/>
            <a:stretch/>
          </p:blipFill>
          <p:spPr>
            <a:xfrm>
              <a:off x="3035299" y="2180398"/>
              <a:ext cx="54586" cy="837165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4F4B258-3FAC-D54F-AE7F-FB1A22633F2C}"/>
              </a:ext>
            </a:extLst>
          </p:cNvPr>
          <p:cNvSpPr/>
          <p:nvPr/>
        </p:nvSpPr>
        <p:spPr>
          <a:xfrm rot="16200000">
            <a:off x="2718619" y="2431573"/>
            <a:ext cx="77777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P(correct | ready)</a:t>
            </a:r>
            <a:endParaRPr lang="en-US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D8AC00B-C212-A144-BF7B-8CA88F0A8C2B}"/>
              </a:ext>
            </a:extLst>
          </p:cNvPr>
          <p:cNvSpPr/>
          <p:nvPr/>
        </p:nvSpPr>
        <p:spPr>
          <a:xfrm rot="16200000">
            <a:off x="3756927" y="2772645"/>
            <a:ext cx="5806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P(correct)</a:t>
            </a:r>
            <a:endParaRPr lang="en-US" sz="7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FAA0338-EF85-FB43-A01C-425450824757}"/>
              </a:ext>
            </a:extLst>
          </p:cNvPr>
          <p:cNvSpPr/>
          <p:nvPr/>
        </p:nvSpPr>
        <p:spPr>
          <a:xfrm rot="16200000">
            <a:off x="2650106" y="3185294"/>
            <a:ext cx="90601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P(correct | not ready)</a:t>
            </a:r>
            <a:endParaRPr lang="en-US" sz="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07379B-1C81-1040-9E29-8009072CB1C9}"/>
              </a:ext>
            </a:extLst>
          </p:cNvPr>
          <p:cNvSpPr txBox="1"/>
          <p:nvPr/>
        </p:nvSpPr>
        <p:spPr>
          <a:xfrm>
            <a:off x="3129408" y="2770964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33D6177-C7A4-B74A-AA5D-807D9CA8625E}"/>
              </a:ext>
            </a:extLst>
          </p:cNvPr>
          <p:cNvSpPr txBox="1"/>
          <p:nvPr/>
        </p:nvSpPr>
        <p:spPr>
          <a:xfrm>
            <a:off x="3131527" y="2150173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81A7FF-84FB-3749-8C37-771CFE4A9EAD}"/>
              </a:ext>
            </a:extLst>
          </p:cNvPr>
          <p:cNvSpPr txBox="1"/>
          <p:nvPr/>
        </p:nvSpPr>
        <p:spPr>
          <a:xfrm>
            <a:off x="3130874" y="3525364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73EA508-DFAB-1F44-8560-6D9E351D3083}"/>
              </a:ext>
            </a:extLst>
          </p:cNvPr>
          <p:cNvSpPr txBox="1"/>
          <p:nvPr/>
        </p:nvSpPr>
        <p:spPr>
          <a:xfrm>
            <a:off x="3132993" y="2904573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0AE3602-C5C2-4441-BC34-82B8CE17DEC0}"/>
              </a:ext>
            </a:extLst>
          </p:cNvPr>
          <p:cNvSpPr txBox="1"/>
          <p:nvPr/>
        </p:nvSpPr>
        <p:spPr>
          <a:xfrm>
            <a:off x="4046029" y="3153247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0BFCF4E-7535-E74D-800E-0F6783576670}"/>
              </a:ext>
            </a:extLst>
          </p:cNvPr>
          <p:cNvSpPr txBox="1"/>
          <p:nvPr/>
        </p:nvSpPr>
        <p:spPr>
          <a:xfrm>
            <a:off x="4048148" y="2354965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07868E0-5DFF-B145-8549-C95CEA3DE70A}"/>
              </a:ext>
            </a:extLst>
          </p:cNvPr>
          <p:cNvSpPr txBox="1"/>
          <p:nvPr/>
        </p:nvSpPr>
        <p:spPr>
          <a:xfrm>
            <a:off x="1531643" y="3472413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AE6E6CB-32BF-994F-8025-576090FE839E}"/>
              </a:ext>
            </a:extLst>
          </p:cNvPr>
          <p:cNvSpPr txBox="1"/>
          <p:nvPr/>
        </p:nvSpPr>
        <p:spPr>
          <a:xfrm>
            <a:off x="1533762" y="2851622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1C8C7A-EAFA-094A-AF2A-DE90784C2530}"/>
              </a:ext>
            </a:extLst>
          </p:cNvPr>
          <p:cNvSpPr txBox="1"/>
          <p:nvPr/>
        </p:nvSpPr>
        <p:spPr>
          <a:xfrm>
            <a:off x="1536304" y="2756430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8D242DF-06CE-8745-938D-5B4C5D00E06D}"/>
              </a:ext>
            </a:extLst>
          </p:cNvPr>
          <p:cNvSpPr txBox="1"/>
          <p:nvPr/>
        </p:nvSpPr>
        <p:spPr>
          <a:xfrm>
            <a:off x="1538423" y="2135639"/>
            <a:ext cx="242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305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</TotalTime>
  <Words>86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123</cp:revision>
  <dcterms:created xsi:type="dcterms:W3CDTF">2021-04-30T05:03:06Z</dcterms:created>
  <dcterms:modified xsi:type="dcterms:W3CDTF">2021-12-13T01:02:28Z</dcterms:modified>
</cp:coreProperties>
</file>