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4572000" cy="3200400"/>
  <p:notesSz cx="6858000" cy="9144000"/>
  <p:defaultTextStyle>
    <a:defPPr>
      <a:defRPr lang="en-US"/>
    </a:defPPr>
    <a:lvl1pPr marL="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854"/>
    <p:restoredTop sz="96327"/>
  </p:normalViewPr>
  <p:slideViewPr>
    <p:cSldViewPr snapToGrid="0" snapToObjects="1">
      <p:cViewPr varScale="1">
        <p:scale>
          <a:sx n="187" d="100"/>
          <a:sy n="187" d="100"/>
        </p:scale>
        <p:origin x="18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523769"/>
            <a:ext cx="3886200" cy="1114214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1680951"/>
            <a:ext cx="3429000" cy="772689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F9E2-CE25-B248-8930-90BD1B5269F4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933C-FFC8-D944-AA96-3ED816C8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70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F9E2-CE25-B248-8930-90BD1B5269F4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933C-FFC8-D944-AA96-3ED816C8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75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170392"/>
            <a:ext cx="985838" cy="27121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6" y="170392"/>
            <a:ext cx="2900363" cy="27121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F9E2-CE25-B248-8930-90BD1B5269F4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933C-FFC8-D944-AA96-3ED816C8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16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F9E2-CE25-B248-8930-90BD1B5269F4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933C-FFC8-D944-AA96-3ED816C8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49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797878"/>
            <a:ext cx="3943350" cy="1331278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2141750"/>
            <a:ext cx="3943350" cy="700088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F9E2-CE25-B248-8930-90BD1B5269F4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933C-FFC8-D944-AA96-3ED816C8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99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851959"/>
            <a:ext cx="194310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851959"/>
            <a:ext cx="194310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F9E2-CE25-B248-8930-90BD1B5269F4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933C-FFC8-D944-AA96-3ED816C8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0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70393"/>
            <a:ext cx="3943350" cy="6185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784542"/>
            <a:ext cx="1934170" cy="384493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169035"/>
            <a:ext cx="1934170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784542"/>
            <a:ext cx="1943696" cy="384493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169035"/>
            <a:ext cx="1943696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F9E2-CE25-B248-8930-90BD1B5269F4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933C-FFC8-D944-AA96-3ED816C8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7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F9E2-CE25-B248-8930-90BD1B5269F4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933C-FFC8-D944-AA96-3ED816C8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27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F9E2-CE25-B248-8930-90BD1B5269F4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933C-FFC8-D944-AA96-3ED816C8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20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2" y="213360"/>
            <a:ext cx="1474589" cy="7467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7" y="460799"/>
            <a:ext cx="2314575" cy="2274359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2" y="960121"/>
            <a:ext cx="1474589" cy="1778741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F9E2-CE25-B248-8930-90BD1B5269F4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933C-FFC8-D944-AA96-3ED816C8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89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2" y="213360"/>
            <a:ext cx="1474589" cy="7467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7" y="460799"/>
            <a:ext cx="2314575" cy="2274359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2" y="960121"/>
            <a:ext cx="1474589" cy="1778741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F9E2-CE25-B248-8930-90BD1B5269F4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933C-FFC8-D944-AA96-3ED816C8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50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170393"/>
            <a:ext cx="3943350" cy="6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851959"/>
            <a:ext cx="3943350" cy="20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2966298"/>
            <a:ext cx="1028700" cy="170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5F9E2-CE25-B248-8930-90BD1B5269F4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2966298"/>
            <a:ext cx="1543050" cy="170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2966298"/>
            <a:ext cx="1028700" cy="170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1933C-FFC8-D944-AA96-3ED816C8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9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D7EA414-1AC1-7240-8132-D397B2976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910" y="2193115"/>
            <a:ext cx="912163" cy="9121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5BA1D0-05F2-2F4D-881D-55B13F10E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684" y="1220438"/>
            <a:ext cx="914023" cy="9140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C3D7D9E-271C-2849-A0E3-4994A7C38D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6684" y="276308"/>
            <a:ext cx="914023" cy="9140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9C1169C-7C20-FD41-B77B-6EE858D8E00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055" b="23172"/>
          <a:stretch/>
        </p:blipFill>
        <p:spPr>
          <a:xfrm>
            <a:off x="650531" y="244581"/>
            <a:ext cx="2767736" cy="10728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FF5AF7-7847-9C47-B743-9DE34D3AE89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221671" y="1304221"/>
            <a:ext cx="3202477" cy="18299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FA6114-37A6-8549-8E35-56BA8F5759A6}"/>
              </a:ext>
            </a:extLst>
          </p:cNvPr>
          <p:cNvSpPr txBox="1"/>
          <p:nvPr/>
        </p:nvSpPr>
        <p:spPr>
          <a:xfrm>
            <a:off x="1941886" y="723069"/>
            <a:ext cx="8599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D65E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error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FE47E6-57A3-B44F-ABF1-EC66D976903A}"/>
              </a:ext>
            </a:extLst>
          </p:cNvPr>
          <p:cNvSpPr txBox="1"/>
          <p:nvPr/>
        </p:nvSpPr>
        <p:spPr>
          <a:xfrm>
            <a:off x="1941886" y="575804"/>
            <a:ext cx="9634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49F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correct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0D1A37-1758-6A4C-AE5B-AF4B0069266A}"/>
              </a:ext>
            </a:extLst>
          </p:cNvPr>
          <p:cNvSpPr txBox="1"/>
          <p:nvPr/>
        </p:nvSpPr>
        <p:spPr>
          <a:xfrm rot="16200000">
            <a:off x="-250593" y="568111"/>
            <a:ext cx="11969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Density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8EEF5A-976F-FE45-AAE8-FD3A965E22A4}"/>
              </a:ext>
            </a:extLst>
          </p:cNvPr>
          <p:cNvSpPr txBox="1"/>
          <p:nvPr/>
        </p:nvSpPr>
        <p:spPr>
          <a:xfrm>
            <a:off x="2704468" y="1587240"/>
            <a:ext cx="7563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Efficacy (</a:t>
            </a:r>
            <a:r>
              <a:rPr lang="el-G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F498192-37D4-E343-9265-C10D041C838C}"/>
              </a:ext>
            </a:extLst>
          </p:cNvPr>
          <p:cNvCxnSpPr>
            <a:cxnSpLocks/>
          </p:cNvCxnSpPr>
          <p:nvPr/>
        </p:nvCxnSpPr>
        <p:spPr>
          <a:xfrm flipH="1" flipV="1">
            <a:off x="2679097" y="1580150"/>
            <a:ext cx="112734" cy="10772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21CD515-75F4-4A41-ACDA-5E07389ECD74}"/>
              </a:ext>
            </a:extLst>
          </p:cNvPr>
          <p:cNvSpPr txBox="1"/>
          <p:nvPr/>
        </p:nvSpPr>
        <p:spPr>
          <a:xfrm>
            <a:off x="1099852" y="1074241"/>
            <a:ext cx="626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Noise</a:t>
            </a:r>
            <a:r>
              <a:rPr lang="el-G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(σ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FE63E25-984F-664B-ABC5-C414902705DB}"/>
              </a:ext>
            </a:extLst>
          </p:cNvPr>
          <p:cNvCxnSpPr>
            <a:cxnSpLocks/>
          </p:cNvCxnSpPr>
          <p:nvPr/>
        </p:nvCxnSpPr>
        <p:spPr>
          <a:xfrm>
            <a:off x="1413548" y="679568"/>
            <a:ext cx="0" cy="14844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717D715-64DB-2544-B692-14DFAEBC2434}"/>
              </a:ext>
            </a:extLst>
          </p:cNvPr>
          <p:cNvSpPr txBox="1"/>
          <p:nvPr/>
        </p:nvSpPr>
        <p:spPr>
          <a:xfrm>
            <a:off x="1136977" y="494589"/>
            <a:ext cx="67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 (</a:t>
            </a:r>
            <a:r>
              <a:rPr lang="el-G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μ)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16B8B58-BF67-F64C-9FE3-633EB1174BB7}"/>
              </a:ext>
            </a:extLst>
          </p:cNvPr>
          <p:cNvCxnSpPr>
            <a:cxnSpLocks/>
          </p:cNvCxnSpPr>
          <p:nvPr/>
        </p:nvCxnSpPr>
        <p:spPr>
          <a:xfrm flipH="1">
            <a:off x="1239032" y="1100589"/>
            <a:ext cx="325711" cy="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B5AB0C0-AD22-5F4D-B361-9C70414F21D7}"/>
              </a:ext>
            </a:extLst>
          </p:cNvPr>
          <p:cNvSpPr txBox="1"/>
          <p:nvPr/>
        </p:nvSpPr>
        <p:spPr>
          <a:xfrm>
            <a:off x="13854" y="-65857"/>
            <a:ext cx="1975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397C1D-2ABB-2845-8DBB-5530F9F98C78}"/>
              </a:ext>
            </a:extLst>
          </p:cNvPr>
          <p:cNvSpPr txBox="1"/>
          <p:nvPr/>
        </p:nvSpPr>
        <p:spPr>
          <a:xfrm>
            <a:off x="13854" y="1116595"/>
            <a:ext cx="1975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658BDB7-9291-094E-B9B8-31F1240697F3}"/>
              </a:ext>
            </a:extLst>
          </p:cNvPr>
          <p:cNvSpPr txBox="1"/>
          <p:nvPr/>
        </p:nvSpPr>
        <p:spPr>
          <a:xfrm>
            <a:off x="3543601" y="196627"/>
            <a:ext cx="9737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700" baseline="-25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</a:t>
            </a:r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.01; pd = .68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5853585-C0B7-1B44-A5D4-CD8368070853}"/>
              </a:ext>
            </a:extLst>
          </p:cNvPr>
          <p:cNvSpPr txBox="1"/>
          <p:nvPr/>
        </p:nvSpPr>
        <p:spPr>
          <a:xfrm>
            <a:off x="1125808" y="2219214"/>
            <a:ext cx="7563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Chance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32B4AA5-B63D-6E40-8807-E0E0E1051F34}"/>
              </a:ext>
            </a:extLst>
          </p:cNvPr>
          <p:cNvSpPr txBox="1"/>
          <p:nvPr/>
        </p:nvSpPr>
        <p:spPr>
          <a:xfrm>
            <a:off x="3543601" y="1138761"/>
            <a:ext cx="9737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700" baseline="-25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</a:t>
            </a:r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-.01; pd = .59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3DCE569-4A19-9F4A-A5F4-9EED66B9D00B}"/>
              </a:ext>
            </a:extLst>
          </p:cNvPr>
          <p:cNvSpPr txBox="1"/>
          <p:nvPr/>
        </p:nvSpPr>
        <p:spPr>
          <a:xfrm>
            <a:off x="3528570" y="2093087"/>
            <a:ext cx="10548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700" baseline="-25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</a:t>
            </a:r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-.02; pd = .999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4189C9-76C6-9044-9218-F71960916E17}"/>
              </a:ext>
            </a:extLst>
          </p:cNvPr>
          <p:cNvSpPr txBox="1"/>
          <p:nvPr/>
        </p:nvSpPr>
        <p:spPr>
          <a:xfrm>
            <a:off x="3346018" y="40169"/>
            <a:ext cx="1975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32E036-A7A4-9346-8ABA-807F514E67AB}"/>
              </a:ext>
            </a:extLst>
          </p:cNvPr>
          <p:cNvSpPr txBox="1"/>
          <p:nvPr/>
        </p:nvSpPr>
        <p:spPr>
          <a:xfrm>
            <a:off x="3348096" y="1024431"/>
            <a:ext cx="1975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3A5E3C-C02A-014A-A7CF-D097452EC923}"/>
              </a:ext>
            </a:extLst>
          </p:cNvPr>
          <p:cNvSpPr txBox="1"/>
          <p:nvPr/>
        </p:nvSpPr>
        <p:spPr>
          <a:xfrm>
            <a:off x="3350483" y="1975723"/>
            <a:ext cx="1975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03988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gure" id="{D77ECD18-9A03-3E4A-B72B-4380F9197E00}" vid="{D3E5C78E-6BCE-FF4F-8C78-21ECBC769A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50</Words>
  <Application>Microsoft Macintosh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Adkins, Tyler</dc:creator>
  <cp:lastModifiedBy>Adkins, Tyler</cp:lastModifiedBy>
  <cp:revision>52</cp:revision>
  <dcterms:created xsi:type="dcterms:W3CDTF">2021-10-25T02:16:13Z</dcterms:created>
  <dcterms:modified xsi:type="dcterms:W3CDTF">2021-11-10T17:55:36Z</dcterms:modified>
</cp:coreProperties>
</file>