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572000" cy="3200400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327"/>
  </p:normalViewPr>
  <p:slideViewPr>
    <p:cSldViewPr snapToGrid="0" snapToObjects="1">
      <p:cViewPr>
        <p:scale>
          <a:sx n="155" d="100"/>
          <a:sy n="155" d="100"/>
        </p:scale>
        <p:origin x="64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23769"/>
            <a:ext cx="3886200" cy="1114214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680951"/>
            <a:ext cx="3429000" cy="772689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7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70392"/>
            <a:ext cx="985838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6" y="170392"/>
            <a:ext cx="2900363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4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797878"/>
            <a:ext cx="3943350" cy="133127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141750"/>
            <a:ext cx="3943350" cy="700088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851959"/>
            <a:ext cx="19431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851959"/>
            <a:ext cx="19431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0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70393"/>
            <a:ext cx="394335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784542"/>
            <a:ext cx="1934170" cy="384493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169035"/>
            <a:ext cx="1934170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784542"/>
            <a:ext cx="1943696" cy="384493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169035"/>
            <a:ext cx="1943696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2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2" y="213360"/>
            <a:ext cx="1474589" cy="7467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7" y="460799"/>
            <a:ext cx="2314575" cy="2274359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2" y="960121"/>
            <a:ext cx="1474589" cy="177874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2" y="213360"/>
            <a:ext cx="1474589" cy="7467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7" y="460799"/>
            <a:ext cx="2314575" cy="2274359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2" y="960121"/>
            <a:ext cx="1474589" cy="177874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5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70393"/>
            <a:ext cx="394335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851959"/>
            <a:ext cx="394335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966298"/>
            <a:ext cx="1028700" cy="170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5F9E2-CE25-B248-8930-90BD1B5269F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966298"/>
            <a:ext cx="1543050" cy="170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966298"/>
            <a:ext cx="1028700" cy="170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6C9564-B295-B54E-8DD1-6C0C71C40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20" y="2187793"/>
            <a:ext cx="913538" cy="9135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AC933A-AAB5-274F-B054-9E7F15780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21" y="1236043"/>
            <a:ext cx="913537" cy="9135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E70D4C-2AEF-3442-975E-9F2E42EE9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383" y="284293"/>
            <a:ext cx="913537" cy="9135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E365F0-DA52-DB41-900E-55F660A616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21" b="22571"/>
          <a:stretch/>
        </p:blipFill>
        <p:spPr>
          <a:xfrm>
            <a:off x="643828" y="231955"/>
            <a:ext cx="2777919" cy="108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F5AF7-7847-9C47-B743-9DE34D3AE8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21673" y="1324317"/>
            <a:ext cx="3202473" cy="1829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FA6114-37A6-8549-8E35-56BA8F5759A6}"/>
              </a:ext>
            </a:extLst>
          </p:cNvPr>
          <p:cNvSpPr txBox="1"/>
          <p:nvPr/>
        </p:nvSpPr>
        <p:spPr>
          <a:xfrm>
            <a:off x="1941886" y="723069"/>
            <a:ext cx="859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D65E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E47E6-57A3-B44F-ABF1-EC66D976903A}"/>
              </a:ext>
            </a:extLst>
          </p:cNvPr>
          <p:cNvSpPr txBox="1"/>
          <p:nvPr/>
        </p:nvSpPr>
        <p:spPr>
          <a:xfrm>
            <a:off x="1941886" y="575804"/>
            <a:ext cx="963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49F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correct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D1A37-1758-6A4C-AE5B-AF4B0069266A}"/>
              </a:ext>
            </a:extLst>
          </p:cNvPr>
          <p:cNvSpPr txBox="1"/>
          <p:nvPr/>
        </p:nvSpPr>
        <p:spPr>
          <a:xfrm rot="16200000">
            <a:off x="-250593" y="568111"/>
            <a:ext cx="1196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EEF5A-976F-FE45-AAE8-FD3A965E22A4}"/>
              </a:ext>
            </a:extLst>
          </p:cNvPr>
          <p:cNvSpPr txBox="1"/>
          <p:nvPr/>
        </p:nvSpPr>
        <p:spPr>
          <a:xfrm>
            <a:off x="2651173" y="1640357"/>
            <a:ext cx="756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Efficacy (</a:t>
            </a:r>
            <a:r>
              <a:rPr lang="el-G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498192-37D4-E343-9265-C10D041C838C}"/>
              </a:ext>
            </a:extLst>
          </p:cNvPr>
          <p:cNvCxnSpPr>
            <a:cxnSpLocks/>
          </p:cNvCxnSpPr>
          <p:nvPr/>
        </p:nvCxnSpPr>
        <p:spPr>
          <a:xfrm flipH="1" flipV="1">
            <a:off x="2625802" y="1633267"/>
            <a:ext cx="112734" cy="10772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1CD515-75F4-4A41-ACDA-5E07389ECD74}"/>
              </a:ext>
            </a:extLst>
          </p:cNvPr>
          <p:cNvSpPr txBox="1"/>
          <p:nvPr/>
        </p:nvSpPr>
        <p:spPr>
          <a:xfrm>
            <a:off x="986634" y="1083319"/>
            <a:ext cx="626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r>
              <a:rPr lang="el-G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(σ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E63E25-984F-664B-ABC5-C414902705DB}"/>
              </a:ext>
            </a:extLst>
          </p:cNvPr>
          <p:cNvCxnSpPr>
            <a:cxnSpLocks/>
          </p:cNvCxnSpPr>
          <p:nvPr/>
        </p:nvCxnSpPr>
        <p:spPr>
          <a:xfrm>
            <a:off x="1301007" y="799398"/>
            <a:ext cx="0" cy="14844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717D715-64DB-2544-B692-14DFAEBC2434}"/>
              </a:ext>
            </a:extLst>
          </p:cNvPr>
          <p:cNvSpPr txBox="1"/>
          <p:nvPr/>
        </p:nvSpPr>
        <p:spPr>
          <a:xfrm>
            <a:off x="1024436" y="614419"/>
            <a:ext cx="67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 (</a:t>
            </a:r>
            <a:r>
              <a:rPr lang="el-G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μ)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6B8B58-BF67-F64C-9FE3-633EB1174BB7}"/>
              </a:ext>
            </a:extLst>
          </p:cNvPr>
          <p:cNvCxnSpPr>
            <a:cxnSpLocks/>
          </p:cNvCxnSpPr>
          <p:nvPr/>
        </p:nvCxnSpPr>
        <p:spPr>
          <a:xfrm flipH="1" flipV="1">
            <a:off x="1078664" y="1121996"/>
            <a:ext cx="404039" cy="9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B5AB0C0-AD22-5F4D-B361-9C70414F21D7}"/>
              </a:ext>
            </a:extLst>
          </p:cNvPr>
          <p:cNvSpPr txBox="1"/>
          <p:nvPr/>
        </p:nvSpPr>
        <p:spPr>
          <a:xfrm>
            <a:off x="13854" y="-65857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397C1D-2ABB-2845-8DBB-5530F9F98C78}"/>
              </a:ext>
            </a:extLst>
          </p:cNvPr>
          <p:cNvSpPr txBox="1"/>
          <p:nvPr/>
        </p:nvSpPr>
        <p:spPr>
          <a:xfrm>
            <a:off x="13854" y="1116595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9F139-D347-7F4A-AF57-5B1D41F35030}"/>
              </a:ext>
            </a:extLst>
          </p:cNvPr>
          <p:cNvSpPr txBox="1"/>
          <p:nvPr/>
        </p:nvSpPr>
        <p:spPr>
          <a:xfrm>
            <a:off x="3383883" y="55516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58BDB7-9291-094E-B9B8-31F1240697F3}"/>
              </a:ext>
            </a:extLst>
          </p:cNvPr>
          <p:cNvSpPr txBox="1"/>
          <p:nvPr/>
        </p:nvSpPr>
        <p:spPr>
          <a:xfrm>
            <a:off x="3598059" y="217099"/>
            <a:ext cx="9193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= .03; pd = .93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853585-C0B7-1B44-A5D4-CD8368070853}"/>
              </a:ext>
            </a:extLst>
          </p:cNvPr>
          <p:cNvSpPr txBox="1"/>
          <p:nvPr/>
        </p:nvSpPr>
        <p:spPr>
          <a:xfrm>
            <a:off x="1125808" y="2239310"/>
            <a:ext cx="756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2B4AA5-B63D-6E40-8807-E0E0E1051F34}"/>
              </a:ext>
            </a:extLst>
          </p:cNvPr>
          <p:cNvSpPr txBox="1"/>
          <p:nvPr/>
        </p:nvSpPr>
        <p:spPr>
          <a:xfrm>
            <a:off x="3598059" y="1138761"/>
            <a:ext cx="9193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= .00; pd = .54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DCE569-4A19-9F4A-A5F4-9EED66B9D00B}"/>
              </a:ext>
            </a:extLst>
          </p:cNvPr>
          <p:cNvSpPr txBox="1"/>
          <p:nvPr/>
        </p:nvSpPr>
        <p:spPr>
          <a:xfrm>
            <a:off x="3596326" y="2093088"/>
            <a:ext cx="9193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= -.01; pd = .98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BED8D4-6BB6-9A4A-AD91-7D1FF940CF57}"/>
              </a:ext>
            </a:extLst>
          </p:cNvPr>
          <p:cNvSpPr txBox="1"/>
          <p:nvPr/>
        </p:nvSpPr>
        <p:spPr>
          <a:xfrm>
            <a:off x="3383883" y="1007355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5E738F-A81F-D94D-94AF-34CEED0A8677}"/>
              </a:ext>
            </a:extLst>
          </p:cNvPr>
          <p:cNvSpPr txBox="1"/>
          <p:nvPr/>
        </p:nvSpPr>
        <p:spPr>
          <a:xfrm>
            <a:off x="3388473" y="1943990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398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gure" id="{D77ECD18-9A03-3E4A-B72B-4380F9197E00}" vid="{D3E5C78E-6BCE-FF4F-8C78-21ECBC769A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50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68</cp:revision>
  <dcterms:created xsi:type="dcterms:W3CDTF">2021-10-25T02:16:13Z</dcterms:created>
  <dcterms:modified xsi:type="dcterms:W3CDTF">2021-11-15T00:19:25Z</dcterms:modified>
</cp:coreProperties>
</file>