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3200400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 varScale="1">
        <p:scale>
          <a:sx n="187" d="100"/>
          <a:sy n="187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69"/>
            <a:ext cx="3886200" cy="1114214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8"/>
            <a:ext cx="3943350" cy="133127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8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3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2"/>
            <a:ext cx="1934170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2"/>
            <a:ext cx="1943696" cy="384493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7" y="460799"/>
            <a:ext cx="2314575" cy="2274359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13360"/>
            <a:ext cx="1474589" cy="7467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7" y="460799"/>
            <a:ext cx="2314575" cy="2274359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2" y="960121"/>
            <a:ext cx="1474589" cy="17787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3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9E2-CE25-B248-8930-90BD1B5269F4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8"/>
            <a:ext cx="154305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8"/>
            <a:ext cx="1028700" cy="170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933C-FFC8-D944-AA96-3ED816C8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BB8BE8-B403-A547-900C-0DA417CF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06" y="2217981"/>
            <a:ext cx="916226" cy="916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B2A5C-93D0-4E4A-9D3F-DF63246E6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11" y="1237344"/>
            <a:ext cx="916226" cy="916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D619C1-120B-EC4A-8280-557CE655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10" y="293821"/>
            <a:ext cx="916227" cy="916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65E998-2B91-6A4E-A03F-07DCE949BE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88" b="23279"/>
          <a:stretch/>
        </p:blipFill>
        <p:spPr>
          <a:xfrm>
            <a:off x="653136" y="251643"/>
            <a:ext cx="2761035" cy="1070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5AF7-7847-9C47-B743-9DE34D3AE8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1672" y="1304221"/>
            <a:ext cx="3202475" cy="1829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A6114-37A6-8549-8E35-56BA8F5759A6}"/>
              </a:ext>
            </a:extLst>
          </p:cNvPr>
          <p:cNvSpPr txBox="1"/>
          <p:nvPr/>
        </p:nvSpPr>
        <p:spPr>
          <a:xfrm>
            <a:off x="1941886" y="723069"/>
            <a:ext cx="859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D65E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E47E6-57A3-B44F-ABF1-EC66D976903A}"/>
              </a:ext>
            </a:extLst>
          </p:cNvPr>
          <p:cNvSpPr txBox="1"/>
          <p:nvPr/>
        </p:nvSpPr>
        <p:spPr>
          <a:xfrm>
            <a:off x="1941886" y="575804"/>
            <a:ext cx="96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49F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correct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D1A37-1758-6A4C-AE5B-AF4B0069266A}"/>
              </a:ext>
            </a:extLst>
          </p:cNvPr>
          <p:cNvSpPr txBox="1"/>
          <p:nvPr/>
        </p:nvSpPr>
        <p:spPr>
          <a:xfrm rot="16200000">
            <a:off x="-250593" y="568111"/>
            <a:ext cx="1196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EEF5A-976F-FE45-AAE8-FD3A965E22A4}"/>
              </a:ext>
            </a:extLst>
          </p:cNvPr>
          <p:cNvSpPr txBox="1"/>
          <p:nvPr/>
        </p:nvSpPr>
        <p:spPr>
          <a:xfrm>
            <a:off x="2704468" y="1703391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8192-37D4-E343-9265-C10D041C838C}"/>
              </a:ext>
            </a:extLst>
          </p:cNvPr>
          <p:cNvCxnSpPr>
            <a:cxnSpLocks/>
          </p:cNvCxnSpPr>
          <p:nvPr/>
        </p:nvCxnSpPr>
        <p:spPr>
          <a:xfrm flipH="1" flipV="1">
            <a:off x="2679097" y="1696301"/>
            <a:ext cx="112734" cy="10772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1CD515-75F4-4A41-ACDA-5E07389ECD74}"/>
              </a:ext>
            </a:extLst>
          </p:cNvPr>
          <p:cNvSpPr txBox="1"/>
          <p:nvPr/>
        </p:nvSpPr>
        <p:spPr>
          <a:xfrm>
            <a:off x="1022688" y="1100516"/>
            <a:ext cx="626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(σ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E63E25-984F-664B-ABC5-C414902705DB}"/>
              </a:ext>
            </a:extLst>
          </p:cNvPr>
          <p:cNvCxnSpPr>
            <a:cxnSpLocks/>
          </p:cNvCxnSpPr>
          <p:nvPr/>
        </p:nvCxnSpPr>
        <p:spPr>
          <a:xfrm>
            <a:off x="1297661" y="739064"/>
            <a:ext cx="0" cy="14844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717D715-64DB-2544-B692-14DFAEBC2434}"/>
              </a:ext>
            </a:extLst>
          </p:cNvPr>
          <p:cNvSpPr txBox="1"/>
          <p:nvPr/>
        </p:nvSpPr>
        <p:spPr>
          <a:xfrm>
            <a:off x="1021090" y="554085"/>
            <a:ext cx="67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(</a:t>
            </a:r>
            <a:r>
              <a:rPr lang="el-G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6B8B58-BF67-F64C-9FE3-633EB1174BB7}"/>
              </a:ext>
            </a:extLst>
          </p:cNvPr>
          <p:cNvCxnSpPr>
            <a:cxnSpLocks/>
          </p:cNvCxnSpPr>
          <p:nvPr/>
        </p:nvCxnSpPr>
        <p:spPr>
          <a:xfrm flipH="1" flipV="1">
            <a:off x="1101401" y="1141871"/>
            <a:ext cx="404039" cy="99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5AB0C0-AD22-5F4D-B361-9C70414F21D7}"/>
              </a:ext>
            </a:extLst>
          </p:cNvPr>
          <p:cNvSpPr txBox="1"/>
          <p:nvPr/>
        </p:nvSpPr>
        <p:spPr>
          <a:xfrm>
            <a:off x="13854" y="-65857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397C1D-2ABB-2845-8DBB-5530F9F98C78}"/>
              </a:ext>
            </a:extLst>
          </p:cNvPr>
          <p:cNvSpPr txBox="1"/>
          <p:nvPr/>
        </p:nvSpPr>
        <p:spPr>
          <a:xfrm>
            <a:off x="13854" y="1116595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9F139-D347-7F4A-AF57-5B1D41F35030}"/>
              </a:ext>
            </a:extLst>
          </p:cNvPr>
          <p:cNvSpPr txBox="1"/>
          <p:nvPr/>
        </p:nvSpPr>
        <p:spPr>
          <a:xfrm>
            <a:off x="3346018" y="40169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8BDB7-9291-094E-B9B8-31F1240697F3}"/>
              </a:ext>
            </a:extLst>
          </p:cNvPr>
          <p:cNvSpPr txBox="1"/>
          <p:nvPr/>
        </p:nvSpPr>
        <p:spPr>
          <a:xfrm>
            <a:off x="3550909" y="189803"/>
            <a:ext cx="966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.00; pd = .50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853585-C0B7-1B44-A5D4-CD8368070853}"/>
              </a:ext>
            </a:extLst>
          </p:cNvPr>
          <p:cNvSpPr txBox="1"/>
          <p:nvPr/>
        </p:nvSpPr>
        <p:spPr>
          <a:xfrm>
            <a:off x="1125808" y="2219214"/>
            <a:ext cx="756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2B4AA5-B63D-6E40-8807-E0E0E1051F34}"/>
              </a:ext>
            </a:extLst>
          </p:cNvPr>
          <p:cNvSpPr txBox="1"/>
          <p:nvPr/>
        </p:nvSpPr>
        <p:spPr>
          <a:xfrm>
            <a:off x="3540935" y="1138761"/>
            <a:ext cx="976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-.02; pd = .73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DCE569-4A19-9F4A-A5F4-9EED66B9D00B}"/>
              </a:ext>
            </a:extLst>
          </p:cNvPr>
          <p:cNvSpPr txBox="1"/>
          <p:nvPr/>
        </p:nvSpPr>
        <p:spPr>
          <a:xfrm>
            <a:off x="3539203" y="2093088"/>
            <a:ext cx="976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700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-.05; pd = 1.0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2592B-C95E-2A46-993D-028D4FE57425}"/>
              </a:ext>
            </a:extLst>
          </p:cNvPr>
          <p:cNvSpPr txBox="1"/>
          <p:nvPr/>
        </p:nvSpPr>
        <p:spPr>
          <a:xfrm>
            <a:off x="3348096" y="1024431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CE2B54-064E-6845-825A-2B5AB5C0C17D}"/>
              </a:ext>
            </a:extLst>
          </p:cNvPr>
          <p:cNvSpPr txBox="1"/>
          <p:nvPr/>
        </p:nvSpPr>
        <p:spPr>
          <a:xfrm>
            <a:off x="3350483" y="1975723"/>
            <a:ext cx="1975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398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" id="{D77ECD18-9A03-3E4A-B72B-4380F9197E00}" vid="{D3E5C78E-6BCE-FF4F-8C78-21ECBC769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59</cp:revision>
  <dcterms:created xsi:type="dcterms:W3CDTF">2021-10-25T02:16:13Z</dcterms:created>
  <dcterms:modified xsi:type="dcterms:W3CDTF">2021-11-11T17:22:54Z</dcterms:modified>
</cp:coreProperties>
</file>