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486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kins, Tyler" initials="AT" lastIdx="1" clrIdx="0">
    <p:extLst>
      <p:ext uri="{19B8F6BF-5375-455C-9EA6-DF929625EA0E}">
        <p15:presenceInfo xmlns:p15="http://schemas.microsoft.com/office/powerpoint/2012/main" userId="S::adkinsty@umich.edu::68d54d9e-ee09-4755-b751-4dbbdd9150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FFB"/>
    <a:srgbClr val="EE9A00"/>
    <a:srgbClr val="C48314"/>
    <a:srgbClr val="D48A0D"/>
    <a:srgbClr val="74B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94"/>
  </p:normalViewPr>
  <p:slideViewPr>
    <p:cSldViewPr snapToGrid="0" snapToObjects="1">
      <p:cViewPr varScale="1">
        <p:scale>
          <a:sx n="130" d="100"/>
          <a:sy n="130" d="100"/>
        </p:scale>
        <p:origin x="4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CE1D3-7F1C-0348-A929-DE9B24825BA1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69AE-8F12-FB44-8E29-8FFE9F3D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6613" y="1143000"/>
            <a:ext cx="2644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E69AE-8F12-FB44-8E29-8FFE9F3D0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047539"/>
            <a:ext cx="4663440" cy="222842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61902"/>
            <a:ext cx="4114800" cy="1545378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40783"/>
            <a:ext cx="118300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40783"/>
            <a:ext cx="348043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2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595757"/>
            <a:ext cx="4732020" cy="266255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283500"/>
            <a:ext cx="4732020" cy="140017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3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703917"/>
            <a:ext cx="23317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703917"/>
            <a:ext cx="233172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40785"/>
            <a:ext cx="473202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569085"/>
            <a:ext cx="2321004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338070"/>
            <a:ext cx="232100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569085"/>
            <a:ext cx="2332435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338070"/>
            <a:ext cx="233243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21598"/>
            <a:ext cx="2777490" cy="454871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21598"/>
            <a:ext cx="2777490" cy="454871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40785"/>
            <a:ext cx="473202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703917"/>
            <a:ext cx="473202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66597-97FB-8347-8091-3EE74CF69E3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390F-9240-A44B-A9E9-F2484EA0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emf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711C88A-CF9A-C844-A1F9-B5147C80AEB1}"/>
              </a:ext>
            </a:extLst>
          </p:cNvPr>
          <p:cNvGrpSpPr/>
          <p:nvPr/>
        </p:nvGrpSpPr>
        <p:grpSpPr>
          <a:xfrm>
            <a:off x="651966" y="29121"/>
            <a:ext cx="4422526" cy="1570700"/>
            <a:chOff x="531939" y="-914400"/>
            <a:chExt cx="4422526" cy="15707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B91C592-38E8-2849-AAA9-0DB24912E2DB}"/>
                </a:ext>
              </a:extLst>
            </p:cNvPr>
            <p:cNvSpPr/>
            <p:nvPr/>
          </p:nvSpPr>
          <p:spPr>
            <a:xfrm>
              <a:off x="2830738" y="-686420"/>
              <a:ext cx="889732" cy="5952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6" name="Graphic 185" descr="Monitor">
              <a:extLst>
                <a:ext uri="{FF2B5EF4-FFF2-40B4-BE49-F238E27FC236}">
                  <a16:creationId xmlns:a16="http://schemas.microsoft.com/office/drawing/2014/main" id="{0B94F4A3-D39B-E949-B0B0-BB08D3303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91491" y="-910529"/>
              <a:ext cx="1171575" cy="1171575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4B34A36-CB22-8942-A40D-1CA29C3F501E}"/>
                </a:ext>
              </a:extLst>
            </p:cNvPr>
            <p:cNvGrpSpPr/>
            <p:nvPr/>
          </p:nvGrpSpPr>
          <p:grpSpPr>
            <a:xfrm>
              <a:off x="671521" y="-686419"/>
              <a:ext cx="889731" cy="1071661"/>
              <a:chOff x="1480542" y="612893"/>
              <a:chExt cx="694424" cy="83641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C84D31F-6F07-014B-A044-ACBB10595479}"/>
                  </a:ext>
                </a:extLst>
              </p:cNvPr>
              <p:cNvGrpSpPr/>
              <p:nvPr/>
            </p:nvGrpSpPr>
            <p:grpSpPr>
              <a:xfrm>
                <a:off x="1480542" y="612893"/>
                <a:ext cx="694424" cy="836418"/>
                <a:chOff x="1480542" y="612893"/>
                <a:chExt cx="694424" cy="836418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F03A179-B2AF-034A-907D-A2E6ED133501}"/>
                    </a:ext>
                  </a:extLst>
                </p:cNvPr>
                <p:cNvSpPr/>
                <p:nvPr/>
              </p:nvSpPr>
              <p:spPr>
                <a:xfrm>
                  <a:off x="1480542" y="612893"/>
                  <a:ext cx="694424" cy="46461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45" descr="Piano keys">
                  <a:extLst>
                    <a:ext uri="{FF2B5EF4-FFF2-40B4-BE49-F238E27FC236}">
                      <a16:creationId xmlns:a16="http://schemas.microsoft.com/office/drawing/2014/main" id="{E77331BB-3427-F343-9184-DB774D32CB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3433" y="1255444"/>
                  <a:ext cx="562220" cy="193867"/>
                </a:xfrm>
                <a:prstGeom prst="rect">
                  <a:avLst/>
                </a:prstGeom>
              </p:spPr>
            </p:pic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D55B5D4-A80C-8F4E-9D42-F428C9D8C406}"/>
                  </a:ext>
                </a:extLst>
              </p:cNvPr>
              <p:cNvSpPr/>
              <p:nvPr/>
            </p:nvSpPr>
            <p:spPr>
              <a:xfrm>
                <a:off x="1580547" y="738345"/>
                <a:ext cx="208429" cy="208429"/>
              </a:xfrm>
              <a:prstGeom prst="ellipse">
                <a:avLst/>
              </a:prstGeom>
              <a:solidFill>
                <a:srgbClr val="EE9A00"/>
              </a:solidFill>
              <a:ln w="9525">
                <a:solidFill>
                  <a:srgbClr val="C483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0BC0B6-1BFF-4F4F-ADBC-E7B4F6D29159}"/>
                  </a:ext>
                </a:extLst>
              </p:cNvPr>
              <p:cNvSpPr/>
              <p:nvPr/>
            </p:nvSpPr>
            <p:spPr>
              <a:xfrm>
                <a:off x="1863168" y="738345"/>
                <a:ext cx="208429" cy="208429"/>
              </a:xfrm>
              <a:prstGeom prst="ellipse">
                <a:avLst/>
              </a:prstGeom>
              <a:solidFill>
                <a:srgbClr val="85CFFB"/>
              </a:solidFill>
              <a:ln w="9525">
                <a:solidFill>
                  <a:srgbClr val="74B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4F78F1-114E-7C4A-A322-CCE5945B570E}"/>
                </a:ext>
              </a:extLst>
            </p:cNvPr>
            <p:cNvSpPr txBox="1"/>
            <p:nvPr/>
          </p:nvSpPr>
          <p:spPr>
            <a:xfrm>
              <a:off x="773041" y="-513728"/>
              <a:ext cx="333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8CC5CE-E6B4-634C-9594-3C5D1B8DAD69}"/>
                </a:ext>
              </a:extLst>
            </p:cNvPr>
            <p:cNvSpPr txBox="1"/>
            <p:nvPr/>
          </p:nvSpPr>
          <p:spPr>
            <a:xfrm>
              <a:off x="1125084" y="-514221"/>
              <a:ext cx="333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266F379-B40F-AC4D-85B5-08D570DD1CF3}"/>
                </a:ext>
              </a:extLst>
            </p:cNvPr>
            <p:cNvGrpSpPr/>
            <p:nvPr/>
          </p:nvGrpSpPr>
          <p:grpSpPr>
            <a:xfrm>
              <a:off x="1752637" y="-680474"/>
              <a:ext cx="889731" cy="1071661"/>
              <a:chOff x="1480542" y="612893"/>
              <a:chExt cx="694424" cy="83641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22C7AD5-BEE9-9D48-A49E-6CD4C00A079B}"/>
                  </a:ext>
                </a:extLst>
              </p:cNvPr>
              <p:cNvSpPr/>
              <p:nvPr/>
            </p:nvSpPr>
            <p:spPr>
              <a:xfrm>
                <a:off x="1480542" y="612893"/>
                <a:ext cx="694424" cy="46461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Graphic 100" descr="Piano keys">
                <a:extLst>
                  <a:ext uri="{FF2B5EF4-FFF2-40B4-BE49-F238E27FC236}">
                    <a16:creationId xmlns:a16="http://schemas.microsoft.com/office/drawing/2014/main" id="{A962713F-5CAD-A54D-A113-207855018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53433" y="1255444"/>
                <a:ext cx="562220" cy="193867"/>
              </a:xfrm>
              <a:prstGeom prst="rect">
                <a:avLst/>
              </a:prstGeom>
            </p:spPr>
          </p:pic>
        </p:grpSp>
        <p:sp>
          <p:nvSpPr>
            <p:cNvPr id="95" name="Cross 94">
              <a:extLst>
                <a:ext uri="{FF2B5EF4-FFF2-40B4-BE49-F238E27FC236}">
                  <a16:creationId xmlns:a16="http://schemas.microsoft.com/office/drawing/2014/main" id="{5B5E3F0A-C90A-C24B-86EA-975DE696809C}"/>
                </a:ext>
              </a:extLst>
            </p:cNvPr>
            <p:cNvSpPr/>
            <p:nvPr/>
          </p:nvSpPr>
          <p:spPr>
            <a:xfrm>
              <a:off x="2135490" y="-463925"/>
              <a:ext cx="157282" cy="162189"/>
            </a:xfrm>
            <a:prstGeom prst="plus">
              <a:avLst>
                <a:gd name="adj" fmla="val 41127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A565BB-0083-DE48-A364-B69DCB5D451E}"/>
                </a:ext>
              </a:extLst>
            </p:cNvPr>
            <p:cNvSpPr/>
            <p:nvPr/>
          </p:nvSpPr>
          <p:spPr>
            <a:xfrm>
              <a:off x="1903791" y="-579947"/>
              <a:ext cx="604816" cy="3942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Monitor">
              <a:extLst>
                <a:ext uri="{FF2B5EF4-FFF2-40B4-BE49-F238E27FC236}">
                  <a16:creationId xmlns:a16="http://schemas.microsoft.com/office/drawing/2014/main" id="{4DFC8560-C8C3-3146-B9DC-76CFA52E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3389" y="-904584"/>
              <a:ext cx="1171575" cy="1171575"/>
            </a:xfrm>
            <a:prstGeom prst="rect">
              <a:avLst/>
            </a:prstGeom>
          </p:spPr>
        </p:pic>
        <p:pic>
          <p:nvPicPr>
            <p:cNvPr id="117" name="Graphic 116" descr="Piano keys">
              <a:extLst>
                <a:ext uri="{FF2B5EF4-FFF2-40B4-BE49-F238E27FC236}">
                  <a16:creationId xmlns:a16="http://schemas.microsoft.com/office/drawing/2014/main" id="{D638B485-3CAB-AD49-AC44-CB9320511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24133" y="136849"/>
              <a:ext cx="720345" cy="248392"/>
            </a:xfrm>
            <a:prstGeom prst="rect">
              <a:avLst/>
            </a:prstGeom>
          </p:spPr>
        </p:pic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2F99712-3656-694D-B244-F9BC2D63D3CB}"/>
                </a:ext>
              </a:extLst>
            </p:cNvPr>
            <p:cNvSpPr/>
            <p:nvPr/>
          </p:nvSpPr>
          <p:spPr>
            <a:xfrm>
              <a:off x="3125341" y="-579947"/>
              <a:ext cx="158960" cy="158960"/>
            </a:xfrm>
            <a:prstGeom prst="ellipse">
              <a:avLst/>
            </a:prstGeom>
            <a:solidFill>
              <a:srgbClr val="85CF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9FF2C27-2A1C-6B4E-9E2D-B6153BFDFF45}"/>
                </a:ext>
              </a:extLst>
            </p:cNvPr>
            <p:cNvSpPr/>
            <p:nvPr/>
          </p:nvSpPr>
          <p:spPr>
            <a:xfrm>
              <a:off x="3045861" y="-579947"/>
              <a:ext cx="158960" cy="158960"/>
            </a:xfrm>
            <a:prstGeom prst="ellipse">
              <a:avLst/>
            </a:prstGeom>
            <a:solidFill>
              <a:srgbClr val="EE9A0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Graphic 126" descr="Right pointing backhand index">
              <a:extLst>
                <a:ext uri="{FF2B5EF4-FFF2-40B4-BE49-F238E27FC236}">
                  <a16:creationId xmlns:a16="http://schemas.microsoft.com/office/drawing/2014/main" id="{1C5BA716-9A53-294A-B8E7-73483AC2A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4798114">
              <a:off x="2088623" y="157749"/>
              <a:ext cx="466872" cy="466872"/>
            </a:xfrm>
            <a:prstGeom prst="rect">
              <a:avLst/>
            </a:prstGeom>
          </p:spPr>
        </p:pic>
        <p:pic>
          <p:nvPicPr>
            <p:cNvPr id="128" name="Graphic 127" descr="Raised hand">
              <a:extLst>
                <a:ext uri="{FF2B5EF4-FFF2-40B4-BE49-F238E27FC236}">
                  <a16:creationId xmlns:a16="http://schemas.microsoft.com/office/drawing/2014/main" id="{7490ABDF-31A0-3F45-9E7A-5E1C96C96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1251361" y="189429"/>
              <a:ext cx="466871" cy="466871"/>
            </a:xfrm>
            <a:prstGeom prst="rect">
              <a:avLst/>
            </a:prstGeom>
          </p:spPr>
        </p:pic>
        <p:pic>
          <p:nvPicPr>
            <p:cNvPr id="140" name="Graphic 139" descr="Right pointing backhand index">
              <a:extLst>
                <a:ext uri="{FF2B5EF4-FFF2-40B4-BE49-F238E27FC236}">
                  <a16:creationId xmlns:a16="http://schemas.microsoft.com/office/drawing/2014/main" id="{5D1D5074-960C-9848-A570-4D44E12B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4798114">
              <a:off x="3121348" y="-583160"/>
              <a:ext cx="466872" cy="466872"/>
            </a:xfrm>
            <a:prstGeom prst="rect">
              <a:avLst/>
            </a:prstGeom>
          </p:spPr>
        </p:pic>
        <p:pic>
          <p:nvPicPr>
            <p:cNvPr id="141" name="Graphic 140" descr="Right pointing backhand index">
              <a:extLst>
                <a:ext uri="{FF2B5EF4-FFF2-40B4-BE49-F238E27FC236}">
                  <a16:creationId xmlns:a16="http://schemas.microsoft.com/office/drawing/2014/main" id="{83282C1B-7549-BB4D-A9D5-AB6BF111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5194163">
              <a:off x="3191303" y="-390492"/>
              <a:ext cx="466872" cy="466872"/>
            </a:xfrm>
            <a:prstGeom prst="rect">
              <a:avLst/>
            </a:prstGeom>
          </p:spPr>
        </p:pic>
        <p:pic>
          <p:nvPicPr>
            <p:cNvPr id="142" name="Graphic 141" descr="Right pointing backhand index">
              <a:extLst>
                <a:ext uri="{FF2B5EF4-FFF2-40B4-BE49-F238E27FC236}">
                  <a16:creationId xmlns:a16="http://schemas.microsoft.com/office/drawing/2014/main" id="{201C1D3B-53A1-A449-B6D6-70AD19813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5797626">
              <a:off x="3182214" y="-245363"/>
              <a:ext cx="466872" cy="466872"/>
            </a:xfrm>
            <a:prstGeom prst="rect">
              <a:avLst/>
            </a:prstGeom>
          </p:spPr>
        </p:pic>
        <p:pic>
          <p:nvPicPr>
            <p:cNvPr id="143" name="Graphic 142" descr="Right pointing backhand index">
              <a:extLst>
                <a:ext uri="{FF2B5EF4-FFF2-40B4-BE49-F238E27FC236}">
                  <a16:creationId xmlns:a16="http://schemas.microsoft.com/office/drawing/2014/main" id="{9B83A6A3-FBCD-3745-B2A9-CDAE39D7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5462181">
              <a:off x="3169193" y="-82896"/>
              <a:ext cx="466872" cy="466872"/>
            </a:xfrm>
            <a:prstGeom prst="rect">
              <a:avLst/>
            </a:prstGeom>
          </p:spPr>
        </p:pic>
        <p:pic>
          <p:nvPicPr>
            <p:cNvPr id="145" name="Graphic 144" descr="Right pointing backhand index">
              <a:extLst>
                <a:ext uri="{FF2B5EF4-FFF2-40B4-BE49-F238E27FC236}">
                  <a16:creationId xmlns:a16="http://schemas.microsoft.com/office/drawing/2014/main" id="{C981D652-B5A0-AC44-A8FC-A0E69CA98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4798114">
              <a:off x="3167606" y="147915"/>
              <a:ext cx="466872" cy="466872"/>
            </a:xfrm>
            <a:prstGeom prst="rect">
              <a:avLst/>
            </a:prstGeom>
          </p:spPr>
        </p:pic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C272D4-8924-234B-9E5F-6AD3A3C769BA}"/>
                </a:ext>
              </a:extLst>
            </p:cNvPr>
            <p:cNvSpPr/>
            <p:nvPr/>
          </p:nvSpPr>
          <p:spPr>
            <a:xfrm>
              <a:off x="3922138" y="-680475"/>
              <a:ext cx="889731" cy="5952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8" name="Graphic 157" descr="Piano keys">
              <a:extLst>
                <a:ext uri="{FF2B5EF4-FFF2-40B4-BE49-F238E27FC236}">
                  <a16:creationId xmlns:a16="http://schemas.microsoft.com/office/drawing/2014/main" id="{665A68D0-2BBC-5646-9A33-D342C15CE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15530" y="142794"/>
              <a:ext cx="720345" cy="248392"/>
            </a:xfrm>
            <a:prstGeom prst="rect">
              <a:avLst/>
            </a:prstGeom>
          </p:spPr>
        </p:pic>
        <p:pic>
          <p:nvPicPr>
            <p:cNvPr id="159" name="Graphic 158" descr="Monitor">
              <a:extLst>
                <a:ext uri="{FF2B5EF4-FFF2-40B4-BE49-F238E27FC236}">
                  <a16:creationId xmlns:a16="http://schemas.microsoft.com/office/drawing/2014/main" id="{B8A5B7F9-2E38-3F40-BF93-F9D684903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82890" y="-904584"/>
              <a:ext cx="1171575" cy="1171575"/>
            </a:xfrm>
            <a:prstGeom prst="rect">
              <a:avLst/>
            </a:prstGeom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D69A09A-6970-934D-AB7E-3BD8D6C9C63D}"/>
                </a:ext>
              </a:extLst>
            </p:cNvPr>
            <p:cNvSpPr/>
            <p:nvPr/>
          </p:nvSpPr>
          <p:spPr>
            <a:xfrm>
              <a:off x="4216740" y="-574002"/>
              <a:ext cx="158960" cy="158960"/>
            </a:xfrm>
            <a:prstGeom prst="ellipse">
              <a:avLst/>
            </a:prstGeom>
            <a:solidFill>
              <a:srgbClr val="85CF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81DDF4A-E13C-444B-96D9-D53297109079}"/>
                </a:ext>
              </a:extLst>
            </p:cNvPr>
            <p:cNvSpPr/>
            <p:nvPr/>
          </p:nvSpPr>
          <p:spPr>
            <a:xfrm>
              <a:off x="4137260" y="-574002"/>
              <a:ext cx="158960" cy="158960"/>
            </a:xfrm>
            <a:prstGeom prst="ellipse">
              <a:avLst/>
            </a:prstGeom>
            <a:solidFill>
              <a:srgbClr val="EE9A00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Explosion 1 161">
              <a:extLst>
                <a:ext uri="{FF2B5EF4-FFF2-40B4-BE49-F238E27FC236}">
                  <a16:creationId xmlns:a16="http://schemas.microsoft.com/office/drawing/2014/main" id="{54A91EAE-0A15-1741-AE06-A302885ED408}"/>
                </a:ext>
              </a:extLst>
            </p:cNvPr>
            <p:cNvSpPr/>
            <p:nvPr/>
          </p:nvSpPr>
          <p:spPr>
            <a:xfrm>
              <a:off x="4311826" y="-519739"/>
              <a:ext cx="48271" cy="48271"/>
            </a:xfrm>
            <a:prstGeom prst="irregularSeal1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7F10C36-577C-6645-B33C-AF4233E047F6}"/>
                </a:ext>
              </a:extLst>
            </p:cNvPr>
            <p:cNvSpPr txBox="1"/>
            <p:nvPr/>
          </p:nvSpPr>
          <p:spPr>
            <a:xfrm>
              <a:off x="4336586" y="-607719"/>
              <a:ext cx="38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+$1</a:t>
              </a:r>
            </a:p>
          </p:txBody>
        </p:sp>
        <p:pic>
          <p:nvPicPr>
            <p:cNvPr id="185" name="Graphic 184" descr="Monitor">
              <a:extLst>
                <a:ext uri="{FF2B5EF4-FFF2-40B4-BE49-F238E27FC236}">
                  <a16:creationId xmlns:a16="http://schemas.microsoft.com/office/drawing/2014/main" id="{2405B99C-25DE-F043-ABE3-BE188321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1939" y="-914400"/>
              <a:ext cx="1171575" cy="1171575"/>
            </a:xfrm>
            <a:prstGeom prst="rect">
              <a:avLst/>
            </a:prstGeom>
          </p:spPr>
        </p:pic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0D5EE26-4DC2-5A4B-8971-A1FBCEBB6794}"/>
              </a:ext>
            </a:extLst>
          </p:cNvPr>
          <p:cNvGrpSpPr/>
          <p:nvPr/>
        </p:nvGrpSpPr>
        <p:grpSpPr>
          <a:xfrm>
            <a:off x="2765659" y="1505707"/>
            <a:ext cx="2743200" cy="2743200"/>
            <a:chOff x="2765657" y="4834358"/>
            <a:chExt cx="2743200" cy="2743200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256CAF90-FCC4-8148-AB80-F0CBE10E8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2765657" y="4834358"/>
              <a:ext cx="2743200" cy="2743200"/>
            </a:xfrm>
            <a:prstGeom prst="rect">
              <a:avLst/>
            </a:prstGeom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F9A111F-A039-874E-AC0A-F6E60FCA3733}"/>
                </a:ext>
              </a:extLst>
            </p:cNvPr>
            <p:cNvSpPr txBox="1"/>
            <p:nvPr/>
          </p:nvSpPr>
          <p:spPr>
            <a:xfrm>
              <a:off x="4520342" y="6211319"/>
              <a:ext cx="6364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Optimal Aim</a:t>
              </a: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113750F-C1D6-2142-9599-20E3A2A74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8545" y="5917371"/>
              <a:ext cx="0" cy="275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B3F8C92-9FDF-AC49-935E-825051B143ED}"/>
              </a:ext>
            </a:extLst>
          </p:cNvPr>
          <p:cNvGrpSpPr/>
          <p:nvPr/>
        </p:nvGrpSpPr>
        <p:grpSpPr>
          <a:xfrm>
            <a:off x="116686" y="1757665"/>
            <a:ext cx="2565521" cy="2388695"/>
            <a:chOff x="177679" y="1402063"/>
            <a:chExt cx="2565521" cy="2388695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1A43E7D-B98C-5341-AA6B-D2067D878666}"/>
                </a:ext>
              </a:extLst>
            </p:cNvPr>
            <p:cNvGrpSpPr/>
            <p:nvPr/>
          </p:nvGrpSpPr>
          <p:grpSpPr>
            <a:xfrm>
              <a:off x="177679" y="1402063"/>
              <a:ext cx="2388695" cy="2388695"/>
              <a:chOff x="0" y="0"/>
              <a:chExt cx="2743200" cy="2743200"/>
            </a:xfrm>
          </p:grpSpPr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37708D96-444B-1A4E-A853-7A88F1A90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rcRect/>
              <a:stretch/>
            </p:blipFill>
            <p:spPr>
              <a:xfrm>
                <a:off x="0" y="0"/>
                <a:ext cx="2743200" cy="2743200"/>
              </a:xfrm>
              <a:prstGeom prst="rect">
                <a:avLst/>
              </a:prstGeom>
            </p:spPr>
          </p:pic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A14A0BB-2A1D-A74E-BCC7-0802ECC0D87B}"/>
                  </a:ext>
                </a:extLst>
              </p:cNvPr>
              <p:cNvSpPr txBox="1"/>
              <p:nvPr/>
            </p:nvSpPr>
            <p:spPr>
              <a:xfrm>
                <a:off x="786809" y="333843"/>
                <a:ext cx="570614" cy="28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Loss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B07BD90-0951-3C4D-938B-7F5EE645F6FD}"/>
                  </a:ext>
                </a:extLst>
              </p:cNvPr>
              <p:cNvSpPr txBox="1"/>
              <p:nvPr/>
            </p:nvSpPr>
            <p:spPr>
              <a:xfrm>
                <a:off x="1357423" y="333841"/>
                <a:ext cx="570613" cy="28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Gain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BABB3AF-53FF-5740-8DD1-73E471A01EF9}"/>
                  </a:ext>
                </a:extLst>
              </p:cNvPr>
              <p:cNvSpPr txBox="1"/>
              <p:nvPr/>
            </p:nvSpPr>
            <p:spPr>
              <a:xfrm>
                <a:off x="1334180" y="1679449"/>
                <a:ext cx="4890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Aim</a:t>
                </a:r>
              </a:p>
            </p:txBody>
          </p: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F1B706B-996E-2F47-A4C4-A35B6BC2E075}"/>
                  </a:ext>
                </a:extLst>
              </p:cNvPr>
              <p:cNvCxnSpPr>
                <a:cxnSpLocks/>
                <a:stCxn id="202" idx="0"/>
              </p:cNvCxnSpPr>
              <p:nvPr/>
            </p:nvCxnSpPr>
            <p:spPr>
              <a:xfrm flipV="1">
                <a:off x="1578729" y="1404186"/>
                <a:ext cx="0" cy="2752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10CD357-7D6E-D346-B684-6DABF07C628E}"/>
                </a:ext>
              </a:extLst>
            </p:cNvPr>
            <p:cNvSpPr txBox="1"/>
            <p:nvPr/>
          </p:nvSpPr>
          <p:spPr>
            <a:xfrm>
              <a:off x="1991753" y="2326589"/>
              <a:ext cx="7514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Precision</a:t>
              </a:r>
            </a:p>
          </p:txBody>
        </p:sp>
        <p:sp>
          <p:nvSpPr>
            <p:cNvPr id="219" name="Right Brace 218">
              <a:extLst>
                <a:ext uri="{FF2B5EF4-FFF2-40B4-BE49-F238E27FC236}">
                  <a16:creationId xmlns:a16="http://schemas.microsoft.com/office/drawing/2014/main" id="{33BFCC27-45A2-694F-B632-350C674D3BCE}"/>
                </a:ext>
              </a:extLst>
            </p:cNvPr>
            <p:cNvSpPr/>
            <p:nvPr/>
          </p:nvSpPr>
          <p:spPr>
            <a:xfrm>
              <a:off x="1997933" y="2248664"/>
              <a:ext cx="85449" cy="400110"/>
            </a:xfrm>
            <a:prstGeom prst="rightBrace">
              <a:avLst>
                <a:gd name="adj1" fmla="val 1888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CCABF6F-D838-6F46-A42B-9CE04AC2666E}"/>
              </a:ext>
            </a:extLst>
          </p:cNvPr>
          <p:cNvGrpSpPr/>
          <p:nvPr/>
        </p:nvGrpSpPr>
        <p:grpSpPr>
          <a:xfrm>
            <a:off x="-4054" y="4202166"/>
            <a:ext cx="5494509" cy="2198634"/>
            <a:chOff x="195231" y="8057755"/>
            <a:chExt cx="5494509" cy="2198634"/>
          </a:xfrm>
        </p:grpSpPr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E14DF6C4-8424-4242-BF0E-9E6A0A375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9851"/>
            <a:stretch/>
          </p:blipFill>
          <p:spPr>
            <a:xfrm>
              <a:off x="195231" y="8057755"/>
              <a:ext cx="2743200" cy="2198634"/>
            </a:xfrm>
            <a:prstGeom prst="rect">
              <a:avLst/>
            </a:prstGeom>
          </p:spPr>
        </p:pic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A85DE339-0078-414F-81DD-C5960B745ABA}"/>
                </a:ext>
              </a:extLst>
            </p:cNvPr>
            <p:cNvSpPr/>
            <p:nvPr/>
          </p:nvSpPr>
          <p:spPr>
            <a:xfrm rot="9889075">
              <a:off x="2161071" y="8351285"/>
              <a:ext cx="302838" cy="493486"/>
            </a:xfrm>
            <a:prstGeom prst="arc">
              <a:avLst>
                <a:gd name="adj1" fmla="val 17189500"/>
                <a:gd name="adj2" fmla="val 409076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621759C-8EF3-3143-BE3B-AFD058A51ED8}"/>
                </a:ext>
              </a:extLst>
            </p:cNvPr>
            <p:cNvSpPr txBox="1"/>
            <p:nvPr/>
          </p:nvSpPr>
          <p:spPr>
            <a:xfrm>
              <a:off x="1936766" y="8884789"/>
              <a:ext cx="751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Increased precision</a:t>
              </a:r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7100DFEB-A86A-AF4A-923D-92F3E5DC2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19851"/>
            <a:stretch/>
          </p:blipFill>
          <p:spPr>
            <a:xfrm>
              <a:off x="2946540" y="8057755"/>
              <a:ext cx="2743200" cy="2198634"/>
            </a:xfrm>
            <a:prstGeom prst="rect">
              <a:avLst/>
            </a:prstGeom>
          </p:spPr>
        </p:pic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4AE4E48-2174-7141-88EF-DCB635D37F18}"/>
                </a:ext>
              </a:extLst>
            </p:cNvPr>
            <p:cNvSpPr txBox="1"/>
            <p:nvPr/>
          </p:nvSpPr>
          <p:spPr>
            <a:xfrm>
              <a:off x="4776956" y="8542686"/>
              <a:ext cx="751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Increased Stakes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32641C-D442-6949-A1FB-552055F12889}"/>
                </a:ext>
              </a:extLst>
            </p:cNvPr>
            <p:cNvCxnSpPr>
              <a:cxnSpLocks/>
            </p:cNvCxnSpPr>
            <p:nvPr/>
          </p:nvCxnSpPr>
          <p:spPr>
            <a:xfrm>
              <a:off x="4628691" y="8289566"/>
              <a:ext cx="390735" cy="206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63020BC7-113B-3248-A0F5-451B65444AFC}"/>
              </a:ext>
            </a:extLst>
          </p:cNvPr>
          <p:cNvSpPr txBox="1"/>
          <p:nvPr/>
        </p:nvSpPr>
        <p:spPr>
          <a:xfrm>
            <a:off x="22458" y="29121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F7FF7D-46FE-9E4E-B9A7-1B777A1BE610}"/>
              </a:ext>
            </a:extLst>
          </p:cNvPr>
          <p:cNvSpPr txBox="1"/>
          <p:nvPr/>
        </p:nvSpPr>
        <p:spPr>
          <a:xfrm>
            <a:off x="25381" y="1596082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95655BD-74AF-5048-9AC3-744965635C12}"/>
              </a:ext>
            </a:extLst>
          </p:cNvPr>
          <p:cNvSpPr txBox="1"/>
          <p:nvPr/>
        </p:nvSpPr>
        <p:spPr>
          <a:xfrm>
            <a:off x="2745198" y="1592622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806E010-A55F-E746-8DD0-71F5DF20AF51}"/>
              </a:ext>
            </a:extLst>
          </p:cNvPr>
          <p:cNvSpPr txBox="1"/>
          <p:nvPr/>
        </p:nvSpPr>
        <p:spPr>
          <a:xfrm>
            <a:off x="30539" y="4040583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1E69511-6C19-8245-B5E1-B3CAFE25A202}"/>
              </a:ext>
            </a:extLst>
          </p:cNvPr>
          <p:cNvSpPr txBox="1"/>
          <p:nvPr/>
        </p:nvSpPr>
        <p:spPr>
          <a:xfrm>
            <a:off x="2747255" y="4040582"/>
            <a:ext cx="389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2444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22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13</cp:revision>
  <dcterms:created xsi:type="dcterms:W3CDTF">2020-07-31T07:54:04Z</dcterms:created>
  <dcterms:modified xsi:type="dcterms:W3CDTF">2020-08-11T18:18:42Z</dcterms:modified>
</cp:coreProperties>
</file>