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7315200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BB2"/>
    <a:srgbClr val="7B003E"/>
    <a:srgbClr val="9BCCFF"/>
    <a:srgbClr val="004C99"/>
    <a:srgbClr val="C79A99"/>
    <a:srgbClr val="7B0000"/>
    <a:srgbClr val="A0E0BE"/>
    <a:srgbClr val="174D34"/>
    <a:srgbClr val="0D0D0D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4"/>
    <p:restoredTop sz="94699"/>
  </p:normalViewPr>
  <p:slideViewPr>
    <p:cSldViewPr snapToGrid="0" snapToObjects="1">
      <p:cViewPr>
        <p:scale>
          <a:sx n="135" d="100"/>
          <a:sy n="135" d="100"/>
        </p:scale>
        <p:origin x="576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8F024-DC2A-2E41-85A6-32CCE9C46A46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5463" y="1143000"/>
            <a:ext cx="580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7588E-2D96-A44B-ACC3-3E8B27FBE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5463" y="1143000"/>
            <a:ext cx="580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97588E-2D96-A44B-ACC3-3E8B27FBE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36006"/>
            <a:ext cx="5486400" cy="1352973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041155"/>
            <a:ext cx="5486400" cy="938265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95" indent="0" algn="ctr">
              <a:buNone/>
              <a:defRPr sz="1133"/>
            </a:lvl2pPr>
            <a:lvl3pPr marL="518190" indent="0" algn="ctr">
              <a:buNone/>
              <a:defRPr sz="1020"/>
            </a:lvl3pPr>
            <a:lvl4pPr marL="777286" indent="0" algn="ctr">
              <a:buNone/>
              <a:defRPr sz="907"/>
            </a:lvl4pPr>
            <a:lvl5pPr marL="1036381" indent="0" algn="ctr">
              <a:buNone/>
              <a:defRPr sz="907"/>
            </a:lvl5pPr>
            <a:lvl6pPr marL="1295476" indent="0" algn="ctr">
              <a:buNone/>
              <a:defRPr sz="907"/>
            </a:lvl6pPr>
            <a:lvl7pPr marL="1554571" indent="0" algn="ctr">
              <a:buNone/>
              <a:defRPr sz="907"/>
            </a:lvl7pPr>
            <a:lvl8pPr marL="1813667" indent="0" algn="ctr">
              <a:buNone/>
              <a:defRPr sz="907"/>
            </a:lvl8pPr>
            <a:lvl9pPr marL="2072762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6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06904"/>
            <a:ext cx="1577340" cy="3293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06904"/>
            <a:ext cx="4640580" cy="3293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5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68852"/>
            <a:ext cx="6309360" cy="1616551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600696"/>
            <a:ext cx="6309360" cy="850106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1pPr>
            <a:lvl2pPr marL="259095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2pPr>
            <a:lvl3pPr marL="5181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28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38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47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457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366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27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034521"/>
            <a:ext cx="310896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034521"/>
            <a:ext cx="310896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4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06905"/>
            <a:ext cx="6309360" cy="751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952659"/>
            <a:ext cx="3094672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419543"/>
            <a:ext cx="3094672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952659"/>
            <a:ext cx="3109913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419543"/>
            <a:ext cx="3109913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9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59080"/>
            <a:ext cx="2359342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59541"/>
            <a:ext cx="3703320" cy="2761721"/>
          </a:xfrm>
        </p:spPr>
        <p:txBody>
          <a:bodyPr/>
          <a:lstStyle>
            <a:lvl1pPr>
              <a:defRPr sz="1813"/>
            </a:lvl1pPr>
            <a:lvl2pPr>
              <a:defRPr sz="1587"/>
            </a:lvl2pPr>
            <a:lvl3pPr>
              <a:defRPr sz="1360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165860"/>
            <a:ext cx="2359342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8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59080"/>
            <a:ext cx="2359342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59541"/>
            <a:ext cx="3703320" cy="2761721"/>
          </a:xfrm>
        </p:spPr>
        <p:txBody>
          <a:bodyPr anchor="t"/>
          <a:lstStyle>
            <a:lvl1pPr marL="0" indent="0">
              <a:buNone/>
              <a:defRPr sz="1813"/>
            </a:lvl1pPr>
            <a:lvl2pPr marL="259095" indent="0">
              <a:buNone/>
              <a:defRPr sz="1587"/>
            </a:lvl2pPr>
            <a:lvl3pPr marL="518190" indent="0">
              <a:buNone/>
              <a:defRPr sz="1360"/>
            </a:lvl3pPr>
            <a:lvl4pPr marL="777286" indent="0">
              <a:buNone/>
              <a:defRPr sz="1133"/>
            </a:lvl4pPr>
            <a:lvl5pPr marL="1036381" indent="0">
              <a:buNone/>
              <a:defRPr sz="1133"/>
            </a:lvl5pPr>
            <a:lvl6pPr marL="1295476" indent="0">
              <a:buNone/>
              <a:defRPr sz="1133"/>
            </a:lvl6pPr>
            <a:lvl7pPr marL="1554571" indent="0">
              <a:buNone/>
              <a:defRPr sz="1133"/>
            </a:lvl7pPr>
            <a:lvl8pPr marL="1813667" indent="0">
              <a:buNone/>
              <a:defRPr sz="1133"/>
            </a:lvl8pPr>
            <a:lvl9pPr marL="2072762" indent="0">
              <a:buNone/>
              <a:defRPr sz="1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165860"/>
            <a:ext cx="2359342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7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06905"/>
            <a:ext cx="6309360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34521"/>
            <a:ext cx="6309360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601932"/>
            <a:ext cx="164592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3C13-3095-9A47-A077-1705209F185B}" type="datetimeFigureOut">
              <a:rPr lang="en-US" smtClean="0"/>
              <a:t>7/5/20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601932"/>
            <a:ext cx="246888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601932"/>
            <a:ext cx="164592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F158-53FD-D149-86B8-63AB2BA13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8190" rtl="0" eaLnBrk="1" latinLnBrk="0" hangingPunct="1">
        <a:lnSpc>
          <a:spcPct val="90000"/>
        </a:lnSpc>
        <a:spcBef>
          <a:spcPct val="0"/>
        </a:spcBef>
        <a:buNone/>
        <a:defRPr sz="2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8" indent="-129548" algn="l" defTabSz="5181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64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38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83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92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2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11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21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310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9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28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38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47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457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3667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2762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D669C2B-1B03-834C-8E3C-786C4F44121F}"/>
              </a:ext>
            </a:extLst>
          </p:cNvPr>
          <p:cNvGrpSpPr/>
          <p:nvPr/>
        </p:nvGrpSpPr>
        <p:grpSpPr>
          <a:xfrm>
            <a:off x="115614" y="118937"/>
            <a:ext cx="3738400" cy="3711212"/>
            <a:chOff x="-8760" y="1892279"/>
            <a:chExt cx="3738400" cy="37112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52621A-9265-3040-9F24-35F0131B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2040" y="1945891"/>
              <a:ext cx="3657600" cy="36576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07532C-4AED-4C41-962B-0E6BB52CAA66}"/>
                </a:ext>
              </a:extLst>
            </p:cNvPr>
            <p:cNvSpPr txBox="1"/>
            <p:nvPr/>
          </p:nvSpPr>
          <p:spPr>
            <a:xfrm>
              <a:off x="-8760" y="1892279"/>
              <a:ext cx="3657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F5973E-1C69-9144-B325-7E94658F7687}"/>
              </a:ext>
            </a:extLst>
          </p:cNvPr>
          <p:cNvGrpSpPr/>
          <p:nvPr/>
        </p:nvGrpSpPr>
        <p:grpSpPr>
          <a:xfrm>
            <a:off x="3934814" y="114302"/>
            <a:ext cx="3244788" cy="3715849"/>
            <a:chOff x="3882411" y="1943003"/>
            <a:chExt cx="3244788" cy="37158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7B1A426-1CC6-A441-94D5-5EBB26783B12}"/>
                </a:ext>
              </a:extLst>
            </p:cNvPr>
            <p:cNvGrpSpPr/>
            <p:nvPr/>
          </p:nvGrpSpPr>
          <p:grpSpPr>
            <a:xfrm>
              <a:off x="4154544" y="2201841"/>
              <a:ext cx="2972655" cy="3457011"/>
              <a:chOff x="4151780" y="204219"/>
              <a:chExt cx="2972655" cy="3457011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9EB65458-7CA9-124C-85BC-ECD3EA1AF7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799" t="84842"/>
              <a:stretch/>
            </p:blipFill>
            <p:spPr>
              <a:xfrm>
                <a:off x="5092978" y="3372031"/>
                <a:ext cx="1415687" cy="289199"/>
              </a:xfrm>
              <a:prstGeom prst="rect">
                <a:avLst/>
              </a:prstGeom>
            </p:spPr>
          </p:pic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757B8BF-BD51-C445-B448-21558A45DB24}"/>
                  </a:ext>
                </a:extLst>
              </p:cNvPr>
              <p:cNvGrpSpPr/>
              <p:nvPr/>
            </p:nvGrpSpPr>
            <p:grpSpPr>
              <a:xfrm>
                <a:off x="4151780" y="204219"/>
                <a:ext cx="2972655" cy="3214169"/>
                <a:chOff x="4151780" y="204219"/>
                <a:chExt cx="2972655" cy="3214169"/>
              </a:xfrm>
            </p:grpSpPr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AC5F9C0A-DC46-4744-B02E-3175CCA1BB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3511" b="20398"/>
                <a:stretch/>
              </p:blipFill>
              <p:spPr>
                <a:xfrm>
                  <a:off x="4151780" y="204219"/>
                  <a:ext cx="1581703" cy="1455758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9D37DA8D-5DDD-1943-BFF1-9EAA3D853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3511" b="14254"/>
                <a:stretch/>
              </p:blipFill>
              <p:spPr>
                <a:xfrm>
                  <a:off x="4151780" y="1823750"/>
                  <a:ext cx="1581703" cy="1568120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144FE961-BB5D-AC40-9FDF-F87C2EE1A8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7624" b="20398"/>
                <a:stretch/>
              </p:blipFill>
              <p:spPr>
                <a:xfrm>
                  <a:off x="5800822" y="238392"/>
                  <a:ext cx="1323613" cy="1455759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5795A8A6-CA82-EF42-BD5C-B46568FD4F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7624" b="14254"/>
                <a:stretch/>
              </p:blipFill>
              <p:spPr>
                <a:xfrm>
                  <a:off x="5800822" y="1850267"/>
                  <a:ext cx="1323613" cy="1568121"/>
                </a:xfrm>
                <a:prstGeom prst="rect">
                  <a:avLst/>
                </a:prstGeom>
              </p:spPr>
            </p:pic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E429FE4-4759-0848-88CD-1D6FAC91CE68}"/>
                </a:ext>
              </a:extLst>
            </p:cNvPr>
            <p:cNvSpPr txBox="1"/>
            <p:nvPr/>
          </p:nvSpPr>
          <p:spPr>
            <a:xfrm>
              <a:off x="3904324" y="1943003"/>
              <a:ext cx="3657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13EB95-2CFA-6A4F-A34E-5A53FFC9AC6B}"/>
                </a:ext>
              </a:extLst>
            </p:cNvPr>
            <p:cNvSpPr txBox="1"/>
            <p:nvPr/>
          </p:nvSpPr>
          <p:spPr>
            <a:xfrm>
              <a:off x="4945395" y="2047547"/>
              <a:ext cx="365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79180CF-8C25-6843-8379-8EBF7706CF0A}"/>
                </a:ext>
              </a:extLst>
            </p:cNvPr>
            <p:cNvSpPr txBox="1"/>
            <p:nvPr/>
          </p:nvSpPr>
          <p:spPr>
            <a:xfrm>
              <a:off x="4787702" y="3718938"/>
              <a:ext cx="4920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MEV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3C4F7FE-2BA3-F04F-877E-FC1F8DF11C0D}"/>
                </a:ext>
              </a:extLst>
            </p:cNvPr>
            <p:cNvSpPr txBox="1"/>
            <p:nvPr/>
          </p:nvSpPr>
          <p:spPr>
            <a:xfrm>
              <a:off x="6235935" y="2063165"/>
              <a:ext cx="5509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MELV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9AE63DE-55C0-4247-BCB5-C6A25AFF519C}"/>
                </a:ext>
              </a:extLst>
            </p:cNvPr>
            <p:cNvSpPr txBox="1"/>
            <p:nvPr/>
          </p:nvSpPr>
          <p:spPr>
            <a:xfrm>
              <a:off x="6135435" y="3724777"/>
              <a:ext cx="59286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MSWU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621540B-32D5-E145-8189-2EC4F243B8D5}"/>
                </a:ext>
              </a:extLst>
            </p:cNvPr>
            <p:cNvSpPr txBox="1"/>
            <p:nvPr/>
          </p:nvSpPr>
          <p:spPr>
            <a:xfrm rot="16200000">
              <a:off x="2875654" y="3549878"/>
              <a:ext cx="2290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Mean posterior predictive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08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11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50</cp:revision>
  <dcterms:created xsi:type="dcterms:W3CDTF">2020-06-30T07:31:24Z</dcterms:created>
  <dcterms:modified xsi:type="dcterms:W3CDTF">2020-07-05T09:52:57Z</dcterms:modified>
</cp:coreProperties>
</file>