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114800" cy="434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43" d="100"/>
          <a:sy n="143" d="100"/>
        </p:scale>
        <p:origin x="355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710830"/>
            <a:ext cx="3497580" cy="1512147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281291"/>
            <a:ext cx="3086100" cy="104864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31246"/>
            <a:ext cx="887254" cy="3680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31246"/>
            <a:ext cx="2610326" cy="3680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082835"/>
            <a:ext cx="3549015" cy="1806733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906661"/>
            <a:ext cx="3549015" cy="950118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156229"/>
            <a:ext cx="1748790" cy="2755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156229"/>
            <a:ext cx="1748790" cy="2755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31247"/>
            <a:ext cx="3549015" cy="839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064737"/>
            <a:ext cx="1740753" cy="521811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586548"/>
            <a:ext cx="1740753" cy="2333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064737"/>
            <a:ext cx="1749326" cy="521811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586548"/>
            <a:ext cx="1749326" cy="2333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89560"/>
            <a:ext cx="1327130" cy="10134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625370"/>
            <a:ext cx="2083118" cy="308662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303020"/>
            <a:ext cx="1327130" cy="241400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89560"/>
            <a:ext cx="1327130" cy="10134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625370"/>
            <a:ext cx="2083118" cy="308662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303020"/>
            <a:ext cx="1327130" cy="241400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31247"/>
            <a:ext cx="3549015" cy="8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156229"/>
            <a:ext cx="3549015" cy="27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4025689"/>
            <a:ext cx="92583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B919-0EBE-D14B-8CCF-A4923BAC08B4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4025689"/>
            <a:ext cx="1388745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4025689"/>
            <a:ext cx="92583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DCB7-3580-1E43-8FE4-708895780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B0CD87-6E5F-2947-B7E9-15F8BF2F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848"/>
            <a:ext cx="18288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06672-3B91-A841-B336-D7082506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848"/>
            <a:ext cx="1828800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9C3E4-6907-7647-A864-5A9FB1B570DB}"/>
              </a:ext>
            </a:extLst>
          </p:cNvPr>
          <p:cNvSpPr txBox="1"/>
          <p:nvPr/>
        </p:nvSpPr>
        <p:spPr>
          <a:xfrm>
            <a:off x="90200" y="81497"/>
            <a:ext cx="365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2F420-F2A5-ED49-90D7-3B4F1F34D6D2}"/>
              </a:ext>
            </a:extLst>
          </p:cNvPr>
          <p:cNvSpPr txBox="1"/>
          <p:nvPr/>
        </p:nvSpPr>
        <p:spPr>
          <a:xfrm>
            <a:off x="90200" y="2390251"/>
            <a:ext cx="365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791E6-3D32-6242-97D6-0793B48F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2</cp:revision>
  <dcterms:created xsi:type="dcterms:W3CDTF">2020-07-05T09:46:04Z</dcterms:created>
  <dcterms:modified xsi:type="dcterms:W3CDTF">2020-07-06T02:12:42Z</dcterms:modified>
</cp:coreProperties>
</file>