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5486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428"/>
    <p:restoredTop sz="94694"/>
  </p:normalViewPr>
  <p:slideViewPr>
    <p:cSldViewPr snapToGrid="0" snapToObjects="1">
      <p:cViewPr>
        <p:scale>
          <a:sx n="94" d="100"/>
          <a:sy n="94" d="100"/>
        </p:scale>
        <p:origin x="4768" y="376"/>
      </p:cViewPr>
      <p:guideLst/>
    </p:cSldViewPr>
  </p:slideViewPr>
  <p:notesTextViewPr>
    <p:cViewPr>
      <p:scale>
        <a:sx n="155" d="100"/>
        <a:sy n="15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A44EF-3DB5-4042-80F4-AC4F426684D4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ABBB7-94BF-624C-AA50-7A6AE1DC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3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263347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1053389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580083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346836"/>
            <a:ext cx="4663440" cy="286512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22446"/>
            <a:ext cx="4114800" cy="1986914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8E89-BCA5-6441-9347-E0510B6BB101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F0FC-17EF-3048-8DE5-70648E92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8E89-BCA5-6441-9347-E0510B6BB101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F0FC-17EF-3048-8DE5-70648E92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7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38150"/>
            <a:ext cx="118300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38150"/>
            <a:ext cx="348043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8E89-BCA5-6441-9347-E0510B6BB101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F0FC-17EF-3048-8DE5-70648E92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2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8E89-BCA5-6441-9347-E0510B6BB101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F0FC-17EF-3048-8DE5-70648E92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5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2051688"/>
            <a:ext cx="4732020" cy="3423284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507358"/>
            <a:ext cx="4732020" cy="1800224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8E89-BCA5-6441-9347-E0510B6BB101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F0FC-17EF-3048-8DE5-70648E92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0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190750"/>
            <a:ext cx="23317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190750"/>
            <a:ext cx="23317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8E89-BCA5-6441-9347-E0510B6BB101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F0FC-17EF-3048-8DE5-70648E92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6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38152"/>
            <a:ext cx="47320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2017396"/>
            <a:ext cx="2321004" cy="988694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3006090"/>
            <a:ext cx="232100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2017396"/>
            <a:ext cx="2332435" cy="988694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3006090"/>
            <a:ext cx="233243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8E89-BCA5-6441-9347-E0510B6BB101}" type="datetimeFigureOut">
              <a:rPr lang="en-US" smtClean="0"/>
              <a:t>6/18/20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F0FC-17EF-3048-8DE5-70648E92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8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8E89-BCA5-6441-9347-E0510B6BB101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F0FC-17EF-3048-8DE5-70648E92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6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8E89-BCA5-6441-9347-E0510B6BB101}" type="datetimeFigureOut">
              <a:rPr lang="en-US" smtClean="0"/>
              <a:t>6/18/20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F0FC-17EF-3048-8DE5-70648E92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0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48640"/>
            <a:ext cx="1769507" cy="192024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84912"/>
            <a:ext cx="2777490" cy="584835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468880"/>
            <a:ext cx="1769507" cy="4573906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8E89-BCA5-6441-9347-E0510B6BB101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F0FC-17EF-3048-8DE5-70648E92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1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48640"/>
            <a:ext cx="1769507" cy="192024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84912"/>
            <a:ext cx="2777490" cy="584835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468880"/>
            <a:ext cx="1769507" cy="4573906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8E89-BCA5-6441-9347-E0510B6BB101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F0FC-17EF-3048-8DE5-70648E92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0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38152"/>
            <a:ext cx="47320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190750"/>
            <a:ext cx="47320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627622"/>
            <a:ext cx="12344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D8E89-BCA5-6441-9347-E0510B6BB101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627622"/>
            <a:ext cx="12344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F0FC-17EF-3048-8DE5-70648E92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0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A7307D-7B30-DA45-8CF1-75D008CF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43198" y="2807569"/>
            <a:ext cx="274320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D43EFD-5B79-0741-AE63-36A6280556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2807569"/>
            <a:ext cx="2743200" cy="27432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0EC345D-8003-034A-BBF8-704E9C8EA77B}"/>
              </a:ext>
            </a:extLst>
          </p:cNvPr>
          <p:cNvGrpSpPr/>
          <p:nvPr/>
        </p:nvGrpSpPr>
        <p:grpSpPr>
          <a:xfrm>
            <a:off x="0" y="115413"/>
            <a:ext cx="2743200" cy="2743200"/>
            <a:chOff x="0" y="0"/>
            <a:chExt cx="2743200" cy="27432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07CD1F-1669-434F-B280-4AF5BF227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0" y="0"/>
              <a:ext cx="2743200" cy="27432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699993-7FF6-EF4A-B081-8C70C7E15F0C}"/>
                </a:ext>
              </a:extLst>
            </p:cNvPr>
            <p:cNvSpPr txBox="1"/>
            <p:nvPr/>
          </p:nvSpPr>
          <p:spPr>
            <a:xfrm>
              <a:off x="786810" y="482009"/>
              <a:ext cx="4890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F37BCD-EB0C-2149-A931-DB88CA6A4A15}"/>
                </a:ext>
              </a:extLst>
            </p:cNvPr>
            <p:cNvSpPr txBox="1"/>
            <p:nvPr/>
          </p:nvSpPr>
          <p:spPr>
            <a:xfrm>
              <a:off x="1357424" y="482008"/>
              <a:ext cx="4890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Gain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B7DF98-B7DE-0647-B480-5FBAC95452B0}"/>
                </a:ext>
              </a:extLst>
            </p:cNvPr>
            <p:cNvSpPr txBox="1"/>
            <p:nvPr/>
          </p:nvSpPr>
          <p:spPr>
            <a:xfrm>
              <a:off x="1334180" y="1636758"/>
              <a:ext cx="4890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Aim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8456C70-179B-6043-BEF2-E1DC3CC39CD4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1578729" y="1361495"/>
              <a:ext cx="0" cy="2752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F551F2-BDC2-1448-977E-7014157753AE}"/>
              </a:ext>
            </a:extLst>
          </p:cNvPr>
          <p:cNvGrpSpPr/>
          <p:nvPr/>
        </p:nvGrpSpPr>
        <p:grpSpPr>
          <a:xfrm>
            <a:off x="2743201" y="115413"/>
            <a:ext cx="2953443" cy="2743200"/>
            <a:chOff x="2743200" y="0"/>
            <a:chExt cx="2953443" cy="2743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265D201-31B4-9A4F-B340-7C492FA24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743200" y="0"/>
              <a:ext cx="2743200" cy="27432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98AC93-E41C-3440-8F01-A8F3EC447FA9}"/>
                </a:ext>
              </a:extLst>
            </p:cNvPr>
            <p:cNvSpPr txBox="1"/>
            <p:nvPr/>
          </p:nvSpPr>
          <p:spPr>
            <a:xfrm>
              <a:off x="2785005" y="1755427"/>
              <a:ext cx="7155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BD1900A-F95F-7146-A043-525CEC972E05}"/>
                </a:ext>
              </a:extLst>
            </p:cNvPr>
            <p:cNvSpPr txBox="1"/>
            <p:nvPr/>
          </p:nvSpPr>
          <p:spPr>
            <a:xfrm>
              <a:off x="2743200" y="723788"/>
              <a:ext cx="11301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Loss &amp; Gain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B1F987-A6CA-4F43-AD31-D91BC9A65C3C}"/>
                </a:ext>
              </a:extLst>
            </p:cNvPr>
            <p:cNvSpPr txBox="1"/>
            <p:nvPr/>
          </p:nvSpPr>
          <p:spPr>
            <a:xfrm>
              <a:off x="4202199" y="723787"/>
              <a:ext cx="11301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Gain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2E8166-2D0C-9745-B426-85A8AC952B6F}"/>
                </a:ext>
              </a:extLst>
            </p:cNvPr>
            <p:cNvSpPr txBox="1"/>
            <p:nvPr/>
          </p:nvSpPr>
          <p:spPr>
            <a:xfrm>
              <a:off x="4566478" y="1759867"/>
              <a:ext cx="11301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Miss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759DD22-9086-6B4F-AA32-356A0B336D3F}"/>
              </a:ext>
            </a:extLst>
          </p:cNvPr>
          <p:cNvSpPr txBox="1"/>
          <p:nvPr/>
        </p:nvSpPr>
        <p:spPr>
          <a:xfrm>
            <a:off x="2743975" y="597422"/>
            <a:ext cx="1130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$0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40F925-D24A-ED40-A462-BDF088E47344}"/>
              </a:ext>
            </a:extLst>
          </p:cNvPr>
          <p:cNvSpPr txBox="1"/>
          <p:nvPr/>
        </p:nvSpPr>
        <p:spPr>
          <a:xfrm>
            <a:off x="4194898" y="597421"/>
            <a:ext cx="1130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+$1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D457F0-3065-DD4D-B788-AF7DFB11564D}"/>
              </a:ext>
            </a:extLst>
          </p:cNvPr>
          <p:cNvSpPr txBox="1"/>
          <p:nvPr/>
        </p:nvSpPr>
        <p:spPr>
          <a:xfrm>
            <a:off x="4547541" y="1629061"/>
            <a:ext cx="1130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$0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D9A34B-C2BC-E24F-AD50-ACEDBFACA8A5}"/>
              </a:ext>
            </a:extLst>
          </p:cNvPr>
          <p:cNvSpPr txBox="1"/>
          <p:nvPr/>
        </p:nvSpPr>
        <p:spPr>
          <a:xfrm>
            <a:off x="2552176" y="1629061"/>
            <a:ext cx="1130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-$1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52B985-B3B2-F649-9CC5-D4A46CF06958}"/>
              </a:ext>
            </a:extLst>
          </p:cNvPr>
          <p:cNvSpPr txBox="1"/>
          <p:nvPr/>
        </p:nvSpPr>
        <p:spPr>
          <a:xfrm>
            <a:off x="4497883" y="4184530"/>
            <a:ext cx="636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Aim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F2F3FA4-64CE-FB45-8371-EB0362B554C8}"/>
              </a:ext>
            </a:extLst>
          </p:cNvPr>
          <p:cNvCxnSpPr>
            <a:cxnSpLocks/>
          </p:cNvCxnSpPr>
          <p:nvPr/>
        </p:nvCxnSpPr>
        <p:spPr>
          <a:xfrm flipV="1">
            <a:off x="4816086" y="3890582"/>
            <a:ext cx="0" cy="27526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4549F69-BEEF-A94E-8FF4-FB5F3977C57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0" y="5486400"/>
            <a:ext cx="2743200" cy="2743200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F67FBDAC-6B5C-0243-BBF5-AFFBDCED7960}"/>
              </a:ext>
            </a:extLst>
          </p:cNvPr>
          <p:cNvSpPr/>
          <p:nvPr/>
        </p:nvSpPr>
        <p:spPr>
          <a:xfrm rot="9889075">
            <a:off x="1965840" y="6324496"/>
            <a:ext cx="302838" cy="493486"/>
          </a:xfrm>
          <a:prstGeom prst="arc">
            <a:avLst>
              <a:gd name="adj1" fmla="val 17189500"/>
              <a:gd name="adj2" fmla="val 4090765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036326-19DD-0145-A4DF-F3A81B2B021E}"/>
              </a:ext>
            </a:extLst>
          </p:cNvPr>
          <p:cNvSpPr txBox="1"/>
          <p:nvPr/>
        </p:nvSpPr>
        <p:spPr>
          <a:xfrm>
            <a:off x="1741535" y="6858000"/>
            <a:ext cx="751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Increased precision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7BF464-0879-D748-9EDB-38F3F8A55C48}"/>
              </a:ext>
            </a:extLst>
          </p:cNvPr>
          <p:cNvSpPr txBox="1"/>
          <p:nvPr/>
        </p:nvSpPr>
        <p:spPr>
          <a:xfrm>
            <a:off x="2068353" y="1168128"/>
            <a:ext cx="751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A8D2E95-9E53-E244-97A6-FB74FAC93B92}"/>
              </a:ext>
            </a:extLst>
          </p:cNvPr>
          <p:cNvSpPr/>
          <p:nvPr/>
        </p:nvSpPr>
        <p:spPr>
          <a:xfrm>
            <a:off x="2074533" y="1090204"/>
            <a:ext cx="85449" cy="400110"/>
          </a:xfrm>
          <a:prstGeom prst="rightBrace">
            <a:avLst>
              <a:gd name="adj1" fmla="val 1888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A03781-B26E-D749-8198-EC912D0B36C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743200" y="5486400"/>
            <a:ext cx="2743200" cy="2743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0EF1B7D-85E3-6E41-A8C2-816ACDBA4A56}"/>
              </a:ext>
            </a:extLst>
          </p:cNvPr>
          <p:cNvSpPr txBox="1"/>
          <p:nvPr/>
        </p:nvSpPr>
        <p:spPr>
          <a:xfrm>
            <a:off x="4573616" y="6515897"/>
            <a:ext cx="751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Increased Stakes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B4A161-36DF-D243-A022-FEE783B55ECC}"/>
              </a:ext>
            </a:extLst>
          </p:cNvPr>
          <p:cNvCxnSpPr>
            <a:cxnSpLocks/>
          </p:cNvCxnSpPr>
          <p:nvPr/>
        </p:nvCxnSpPr>
        <p:spPr>
          <a:xfrm>
            <a:off x="4425351" y="6262777"/>
            <a:ext cx="390735" cy="206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FBEA14F-EF39-F046-9DAB-0AA4C23C9DC7}"/>
              </a:ext>
            </a:extLst>
          </p:cNvPr>
          <p:cNvSpPr txBox="1"/>
          <p:nvPr/>
        </p:nvSpPr>
        <p:spPr>
          <a:xfrm>
            <a:off x="-1" y="-4884"/>
            <a:ext cx="38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2DB5AA-8A82-724A-BFAF-B5827B17EF80}"/>
              </a:ext>
            </a:extLst>
          </p:cNvPr>
          <p:cNvSpPr txBox="1"/>
          <p:nvPr/>
        </p:nvSpPr>
        <p:spPr>
          <a:xfrm>
            <a:off x="2744848" y="-17759"/>
            <a:ext cx="38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BFDCB0-C7DA-4740-BD3E-AC869967A0DF}"/>
              </a:ext>
            </a:extLst>
          </p:cNvPr>
          <p:cNvSpPr txBox="1"/>
          <p:nvPr/>
        </p:nvSpPr>
        <p:spPr>
          <a:xfrm>
            <a:off x="-1" y="2807119"/>
            <a:ext cx="38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0DE316-D11F-8045-8C5C-F66A70C6F739}"/>
              </a:ext>
            </a:extLst>
          </p:cNvPr>
          <p:cNvSpPr txBox="1"/>
          <p:nvPr/>
        </p:nvSpPr>
        <p:spPr>
          <a:xfrm>
            <a:off x="2743195" y="2813880"/>
            <a:ext cx="38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209DF8-EA89-EE48-BA20-B7374FD3D4AC}"/>
              </a:ext>
            </a:extLst>
          </p:cNvPr>
          <p:cNvSpPr txBox="1"/>
          <p:nvPr/>
        </p:nvSpPr>
        <p:spPr>
          <a:xfrm>
            <a:off x="0" y="5552778"/>
            <a:ext cx="38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877DDB-B976-3540-A8DF-9EE61AA7EB28}"/>
              </a:ext>
            </a:extLst>
          </p:cNvPr>
          <p:cNvSpPr txBox="1"/>
          <p:nvPr/>
        </p:nvSpPr>
        <p:spPr>
          <a:xfrm>
            <a:off x="2741612" y="5552778"/>
            <a:ext cx="38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68276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30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26</cp:revision>
  <dcterms:created xsi:type="dcterms:W3CDTF">2020-06-18T08:57:42Z</dcterms:created>
  <dcterms:modified xsi:type="dcterms:W3CDTF">2020-06-18T18:47:40Z</dcterms:modified>
</cp:coreProperties>
</file>