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notesMasterIdLst>
    <p:notesMasterId r:id="rId3"/>
  </p:notesMasterIdLst>
  <p:sldIdLst>
    <p:sldId id="256" r:id="rId2"/>
  </p:sldIdLst>
  <p:sldSz cx="5486400" cy="7315200" type="B5JIS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6491"/>
    <p:restoredTop sz="94647"/>
  </p:normalViewPr>
  <p:slideViewPr>
    <p:cSldViewPr snapToGrid="0" snapToObjects="1">
      <p:cViewPr varScale="1">
        <p:scale>
          <a:sx n="137" d="100"/>
          <a:sy n="137" d="100"/>
        </p:scale>
        <p:origin x="120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9A2AFF-22C8-724E-B0FD-B04D8985F997}" type="datetimeFigureOut">
              <a:rPr lang="en-US" smtClean="0"/>
              <a:t>9/15/20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0411CF-0228-EE48-AAFE-23B21C571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9175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526694" rtl="0" eaLnBrk="1" latinLnBrk="0" hangingPunct="1">
      <a:defRPr sz="691" kern="1200">
        <a:solidFill>
          <a:schemeClr val="tx1"/>
        </a:solidFill>
        <a:latin typeface="+mn-lt"/>
        <a:ea typeface="+mn-ea"/>
        <a:cs typeface="+mn-cs"/>
      </a:defRPr>
    </a:lvl1pPr>
    <a:lvl2pPr marL="263347" algn="l" defTabSz="526694" rtl="0" eaLnBrk="1" latinLnBrk="0" hangingPunct="1">
      <a:defRPr sz="691" kern="1200">
        <a:solidFill>
          <a:schemeClr val="tx1"/>
        </a:solidFill>
        <a:latin typeface="+mn-lt"/>
        <a:ea typeface="+mn-ea"/>
        <a:cs typeface="+mn-cs"/>
      </a:defRPr>
    </a:lvl2pPr>
    <a:lvl3pPr marL="526694" algn="l" defTabSz="526694" rtl="0" eaLnBrk="1" latinLnBrk="0" hangingPunct="1">
      <a:defRPr sz="691" kern="1200">
        <a:solidFill>
          <a:schemeClr val="tx1"/>
        </a:solidFill>
        <a:latin typeface="+mn-lt"/>
        <a:ea typeface="+mn-ea"/>
        <a:cs typeface="+mn-cs"/>
      </a:defRPr>
    </a:lvl3pPr>
    <a:lvl4pPr marL="790042" algn="l" defTabSz="526694" rtl="0" eaLnBrk="1" latinLnBrk="0" hangingPunct="1">
      <a:defRPr sz="691" kern="1200">
        <a:solidFill>
          <a:schemeClr val="tx1"/>
        </a:solidFill>
        <a:latin typeface="+mn-lt"/>
        <a:ea typeface="+mn-ea"/>
        <a:cs typeface="+mn-cs"/>
      </a:defRPr>
    </a:lvl4pPr>
    <a:lvl5pPr marL="1053389" algn="l" defTabSz="526694" rtl="0" eaLnBrk="1" latinLnBrk="0" hangingPunct="1">
      <a:defRPr sz="691" kern="1200">
        <a:solidFill>
          <a:schemeClr val="tx1"/>
        </a:solidFill>
        <a:latin typeface="+mn-lt"/>
        <a:ea typeface="+mn-ea"/>
        <a:cs typeface="+mn-cs"/>
      </a:defRPr>
    </a:lvl5pPr>
    <a:lvl6pPr marL="1316736" algn="l" defTabSz="526694" rtl="0" eaLnBrk="1" latinLnBrk="0" hangingPunct="1">
      <a:defRPr sz="691" kern="1200">
        <a:solidFill>
          <a:schemeClr val="tx1"/>
        </a:solidFill>
        <a:latin typeface="+mn-lt"/>
        <a:ea typeface="+mn-ea"/>
        <a:cs typeface="+mn-cs"/>
      </a:defRPr>
    </a:lvl6pPr>
    <a:lvl7pPr marL="1580083" algn="l" defTabSz="526694" rtl="0" eaLnBrk="1" latinLnBrk="0" hangingPunct="1">
      <a:defRPr sz="691" kern="1200">
        <a:solidFill>
          <a:schemeClr val="tx1"/>
        </a:solidFill>
        <a:latin typeface="+mn-lt"/>
        <a:ea typeface="+mn-ea"/>
        <a:cs typeface="+mn-cs"/>
      </a:defRPr>
    </a:lvl7pPr>
    <a:lvl8pPr marL="1843430" algn="l" defTabSz="526694" rtl="0" eaLnBrk="1" latinLnBrk="0" hangingPunct="1">
      <a:defRPr sz="691" kern="1200">
        <a:solidFill>
          <a:schemeClr val="tx1"/>
        </a:solidFill>
        <a:latin typeface="+mn-lt"/>
        <a:ea typeface="+mn-ea"/>
        <a:cs typeface="+mn-cs"/>
      </a:defRPr>
    </a:lvl8pPr>
    <a:lvl9pPr marL="2106778" algn="l" defTabSz="526694" rtl="0" eaLnBrk="1" latinLnBrk="0" hangingPunct="1">
      <a:defRPr sz="69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71713" y="1143000"/>
            <a:ext cx="231457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0411CF-0228-EE48-AAFE-23B21C5718D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2748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1480" y="1197187"/>
            <a:ext cx="4663440" cy="2546773"/>
          </a:xfrm>
        </p:spPr>
        <p:txBody>
          <a:bodyPr anchor="b"/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42174"/>
            <a:ext cx="4114800" cy="1766146"/>
          </a:xfrm>
        </p:spPr>
        <p:txBody>
          <a:bodyPr/>
          <a:lstStyle>
            <a:lvl1pPr marL="0" indent="0" algn="ctr">
              <a:buNone/>
              <a:defRPr sz="1440"/>
            </a:lvl1pPr>
            <a:lvl2pPr marL="274320" indent="0" algn="ctr">
              <a:buNone/>
              <a:defRPr sz="1200"/>
            </a:lvl2pPr>
            <a:lvl3pPr marL="548640" indent="0" algn="ctr">
              <a:buNone/>
              <a:defRPr sz="1080"/>
            </a:lvl3pPr>
            <a:lvl4pPr marL="822960" indent="0" algn="ctr">
              <a:buNone/>
              <a:defRPr sz="960"/>
            </a:lvl4pPr>
            <a:lvl5pPr marL="1097280" indent="0" algn="ctr">
              <a:buNone/>
              <a:defRPr sz="960"/>
            </a:lvl5pPr>
            <a:lvl6pPr marL="1371600" indent="0" algn="ctr">
              <a:buNone/>
              <a:defRPr sz="960"/>
            </a:lvl6pPr>
            <a:lvl7pPr marL="1645920" indent="0" algn="ctr">
              <a:buNone/>
              <a:defRPr sz="960"/>
            </a:lvl7pPr>
            <a:lvl8pPr marL="1920240" indent="0" algn="ctr">
              <a:buNone/>
              <a:defRPr sz="960"/>
            </a:lvl8pPr>
            <a:lvl9pPr marL="2194560" indent="0" algn="ctr">
              <a:buNone/>
              <a:defRPr sz="9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90955-9EE0-0245-9359-D487BCF3E933}" type="datetimeFigureOut">
              <a:rPr lang="en-US" smtClean="0"/>
              <a:t>9/15/20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341ED-D1F0-C146-ADFD-D6341E5AB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009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90955-9EE0-0245-9359-D487BCF3E933}" type="datetimeFigureOut">
              <a:rPr lang="en-US" smtClean="0"/>
              <a:t>9/15/20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341ED-D1F0-C146-ADFD-D6341E5AB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649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926205" y="389467"/>
            <a:ext cx="1183005" cy="619929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7190" y="389467"/>
            <a:ext cx="3480435" cy="619929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90955-9EE0-0245-9359-D487BCF3E933}" type="datetimeFigureOut">
              <a:rPr lang="en-US" smtClean="0"/>
              <a:t>9/15/20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341ED-D1F0-C146-ADFD-D6341E5AB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662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90955-9EE0-0245-9359-D487BCF3E933}" type="datetimeFigureOut">
              <a:rPr lang="en-US" smtClean="0"/>
              <a:t>9/15/20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341ED-D1F0-C146-ADFD-D6341E5AB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701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333" y="1823722"/>
            <a:ext cx="4732020" cy="3042919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4333" y="4895429"/>
            <a:ext cx="4732020" cy="1600199"/>
          </a:xfrm>
        </p:spPr>
        <p:txBody>
          <a:bodyPr/>
          <a:lstStyle>
            <a:lvl1pPr marL="0" indent="0">
              <a:buNone/>
              <a:defRPr sz="1440">
                <a:solidFill>
                  <a:schemeClr val="tx1"/>
                </a:solidFill>
              </a:defRPr>
            </a:lvl1pPr>
            <a:lvl2pPr marL="27432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548640" indent="0">
              <a:buNone/>
              <a:defRPr sz="1080">
                <a:solidFill>
                  <a:schemeClr val="tx1">
                    <a:tint val="75000"/>
                  </a:schemeClr>
                </a:solidFill>
              </a:defRPr>
            </a:lvl3pPr>
            <a:lvl4pPr marL="8229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4pPr>
            <a:lvl5pPr marL="109728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5pPr>
            <a:lvl6pPr marL="137160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6pPr>
            <a:lvl7pPr marL="164592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7pPr>
            <a:lvl8pPr marL="192024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8pPr>
            <a:lvl9pPr marL="21945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90955-9EE0-0245-9359-D487BCF3E933}" type="datetimeFigureOut">
              <a:rPr lang="en-US" smtClean="0"/>
              <a:t>9/15/20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341ED-D1F0-C146-ADFD-D6341E5AB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222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7190" y="1947333"/>
            <a:ext cx="2331720" cy="46414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77490" y="1947333"/>
            <a:ext cx="2331720" cy="46414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90955-9EE0-0245-9359-D487BCF3E933}" type="datetimeFigureOut">
              <a:rPr lang="en-US" smtClean="0"/>
              <a:t>9/15/20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341ED-D1F0-C146-ADFD-D6341E5AB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331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389468"/>
            <a:ext cx="4732020" cy="14139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905" y="1793241"/>
            <a:ext cx="2321004" cy="878839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7905" y="2672080"/>
            <a:ext cx="2321004" cy="39302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77490" y="1793241"/>
            <a:ext cx="2332435" cy="878839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77490" y="2672080"/>
            <a:ext cx="2332435" cy="39302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90955-9EE0-0245-9359-D487BCF3E933}" type="datetimeFigureOut">
              <a:rPr lang="en-US" smtClean="0"/>
              <a:t>9/15/20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341ED-D1F0-C146-ADFD-D6341E5AB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862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90955-9EE0-0245-9359-D487BCF3E933}" type="datetimeFigureOut">
              <a:rPr lang="en-US" smtClean="0"/>
              <a:t>9/15/20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341ED-D1F0-C146-ADFD-D6341E5AB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017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90955-9EE0-0245-9359-D487BCF3E933}" type="datetimeFigureOut">
              <a:rPr lang="en-US" smtClean="0"/>
              <a:t>9/15/20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341ED-D1F0-C146-ADFD-D6341E5AB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722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487680"/>
            <a:ext cx="1769507" cy="170688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2435" y="1053255"/>
            <a:ext cx="2777490" cy="5198533"/>
          </a:xfrm>
        </p:spPr>
        <p:txBody>
          <a:bodyPr/>
          <a:lstStyle>
            <a:lvl1pPr>
              <a:defRPr sz="1920"/>
            </a:lvl1pPr>
            <a:lvl2pPr>
              <a:defRPr sz="1680"/>
            </a:lvl2pPr>
            <a:lvl3pPr>
              <a:defRPr sz="144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2194560"/>
            <a:ext cx="1769507" cy="4065694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90955-9EE0-0245-9359-D487BCF3E933}" type="datetimeFigureOut">
              <a:rPr lang="en-US" smtClean="0"/>
              <a:t>9/15/20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341ED-D1F0-C146-ADFD-D6341E5AB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958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487680"/>
            <a:ext cx="1769507" cy="170688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32435" y="1053255"/>
            <a:ext cx="2777490" cy="5198533"/>
          </a:xfrm>
        </p:spPr>
        <p:txBody>
          <a:bodyPr anchor="t"/>
          <a:lstStyle>
            <a:lvl1pPr marL="0" indent="0">
              <a:buNone/>
              <a:defRPr sz="1920"/>
            </a:lvl1pPr>
            <a:lvl2pPr marL="274320" indent="0">
              <a:buNone/>
              <a:defRPr sz="1680"/>
            </a:lvl2pPr>
            <a:lvl3pPr marL="548640" indent="0">
              <a:buNone/>
              <a:defRPr sz="1440"/>
            </a:lvl3pPr>
            <a:lvl4pPr marL="822960" indent="0">
              <a:buNone/>
              <a:defRPr sz="1200"/>
            </a:lvl4pPr>
            <a:lvl5pPr marL="1097280" indent="0">
              <a:buNone/>
              <a:defRPr sz="1200"/>
            </a:lvl5pPr>
            <a:lvl6pPr marL="1371600" indent="0">
              <a:buNone/>
              <a:defRPr sz="1200"/>
            </a:lvl6pPr>
            <a:lvl7pPr marL="1645920" indent="0">
              <a:buNone/>
              <a:defRPr sz="1200"/>
            </a:lvl7pPr>
            <a:lvl8pPr marL="1920240" indent="0">
              <a:buNone/>
              <a:defRPr sz="1200"/>
            </a:lvl8pPr>
            <a:lvl9pPr marL="219456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2194560"/>
            <a:ext cx="1769507" cy="4065694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90955-9EE0-0245-9359-D487BCF3E933}" type="datetimeFigureOut">
              <a:rPr lang="en-US" smtClean="0"/>
              <a:t>9/15/20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341ED-D1F0-C146-ADFD-D6341E5AB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034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7190" y="389468"/>
            <a:ext cx="4732020" cy="14139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190" y="1947333"/>
            <a:ext cx="4732020" cy="4641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7190" y="6780108"/>
            <a:ext cx="123444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790955-9EE0-0245-9359-D487BCF3E933}" type="datetimeFigureOut">
              <a:rPr lang="en-US" smtClean="0"/>
              <a:t>9/15/20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17370" y="6780108"/>
            <a:ext cx="185166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74770" y="6780108"/>
            <a:ext cx="123444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B341ED-D1F0-C146-ADFD-D6341E5AB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205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548640" rtl="0" eaLnBrk="1" latinLnBrk="0" hangingPunct="1">
        <a:lnSpc>
          <a:spcPct val="90000"/>
        </a:lnSpc>
        <a:spcBef>
          <a:spcPct val="0"/>
        </a:spcBef>
        <a:buNone/>
        <a:defRPr sz="26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54864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3pPr>
      <a:lvl4pPr marL="8229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1945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image" Target="../media/image1.emf"/><Relationship Id="rId7" Type="http://schemas.openxmlformats.org/officeDocument/2006/relationships/image" Target="../media/image5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emf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Box 69">
            <a:extLst>
              <a:ext uri="{FF2B5EF4-FFF2-40B4-BE49-F238E27FC236}">
                <a16:creationId xmlns:a16="http://schemas.microsoft.com/office/drawing/2014/main" id="{958E447E-8A0B-CE40-8485-843C3B60FF57}"/>
              </a:ext>
            </a:extLst>
          </p:cNvPr>
          <p:cNvSpPr txBox="1"/>
          <p:nvPr/>
        </p:nvSpPr>
        <p:spPr>
          <a:xfrm>
            <a:off x="58366" y="0"/>
            <a:ext cx="27644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BFA5AF2-3DA4-9247-96DC-4122130D199D}"/>
              </a:ext>
            </a:extLst>
          </p:cNvPr>
          <p:cNvSpPr txBox="1"/>
          <p:nvPr/>
        </p:nvSpPr>
        <p:spPr>
          <a:xfrm>
            <a:off x="3577743" y="0"/>
            <a:ext cx="27644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098A776-0195-194C-B9F7-C3D116C0AC9D}"/>
              </a:ext>
            </a:extLst>
          </p:cNvPr>
          <p:cNvSpPr txBox="1"/>
          <p:nvPr/>
        </p:nvSpPr>
        <p:spPr>
          <a:xfrm>
            <a:off x="58366" y="2164857"/>
            <a:ext cx="27644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BB68AFD-E620-204D-B9A8-C78A1D099345}"/>
              </a:ext>
            </a:extLst>
          </p:cNvPr>
          <p:cNvSpPr txBox="1"/>
          <p:nvPr/>
        </p:nvSpPr>
        <p:spPr>
          <a:xfrm>
            <a:off x="2514600" y="2164856"/>
            <a:ext cx="27644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  <p:pic>
        <p:nvPicPr>
          <p:cNvPr id="85" name="Picture 84">
            <a:extLst>
              <a:ext uri="{FF2B5EF4-FFF2-40B4-BE49-F238E27FC236}">
                <a16:creationId xmlns:a16="http://schemas.microsoft.com/office/drawing/2014/main" id="{F24CF39F-0E35-4745-A45D-079FB6095A5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-130477" y="2420035"/>
            <a:ext cx="2743200" cy="2743200"/>
          </a:xfrm>
          <a:prstGeom prst="rect">
            <a:avLst/>
          </a:prstGeom>
        </p:spPr>
      </p:pic>
      <p:pic>
        <p:nvPicPr>
          <p:cNvPr id="87" name="Picture 86">
            <a:extLst>
              <a:ext uri="{FF2B5EF4-FFF2-40B4-BE49-F238E27FC236}">
                <a16:creationId xmlns:a16="http://schemas.microsoft.com/office/drawing/2014/main" id="{98F03009-629D-C84E-8A2C-54294D8B03E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2514600" y="2420035"/>
            <a:ext cx="2971800" cy="2743200"/>
          </a:xfrm>
          <a:prstGeom prst="rect">
            <a:avLst/>
          </a:prstGeom>
        </p:spPr>
      </p:pic>
      <p:pic>
        <p:nvPicPr>
          <p:cNvPr id="91" name="Picture 90">
            <a:extLst>
              <a:ext uri="{FF2B5EF4-FFF2-40B4-BE49-F238E27FC236}">
                <a16:creationId xmlns:a16="http://schemas.microsoft.com/office/drawing/2014/main" id="{6A72F793-2A33-864D-930C-12001D057E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366" y="47743"/>
            <a:ext cx="3657600" cy="2057400"/>
          </a:xfrm>
          <a:prstGeom prst="rect">
            <a:avLst/>
          </a:prstGeom>
        </p:spPr>
      </p:pic>
      <p:grpSp>
        <p:nvGrpSpPr>
          <p:cNvPr id="101" name="Group 100">
            <a:extLst>
              <a:ext uri="{FF2B5EF4-FFF2-40B4-BE49-F238E27FC236}">
                <a16:creationId xmlns:a16="http://schemas.microsoft.com/office/drawing/2014/main" id="{EBF47623-2AFD-6744-AC11-EB914B72B3A3}"/>
              </a:ext>
            </a:extLst>
          </p:cNvPr>
          <p:cNvGrpSpPr/>
          <p:nvPr/>
        </p:nvGrpSpPr>
        <p:grpSpPr>
          <a:xfrm>
            <a:off x="3653752" y="201316"/>
            <a:ext cx="1832648" cy="1892630"/>
            <a:chOff x="3653752" y="279369"/>
            <a:chExt cx="1832648" cy="1892630"/>
          </a:xfrm>
        </p:grpSpPr>
        <p:pic>
          <p:nvPicPr>
            <p:cNvPr id="67" name="Picture 66">
              <a:extLst>
                <a:ext uri="{FF2B5EF4-FFF2-40B4-BE49-F238E27FC236}">
                  <a16:creationId xmlns:a16="http://schemas.microsoft.com/office/drawing/2014/main" id="{C24D3645-9BB1-7045-B671-CE45C58407B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rcRect/>
            <a:stretch/>
          </p:blipFill>
          <p:spPr>
            <a:xfrm>
              <a:off x="3657600" y="343199"/>
              <a:ext cx="1828800" cy="1828800"/>
            </a:xfrm>
            <a:prstGeom prst="rect">
              <a:avLst/>
            </a:prstGeom>
          </p:spPr>
        </p:pic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964E1976-D619-BA45-812A-E0B92A820441}"/>
                </a:ext>
              </a:extLst>
            </p:cNvPr>
            <p:cNvSpPr txBox="1"/>
            <p:nvPr/>
          </p:nvSpPr>
          <p:spPr>
            <a:xfrm rot="16200000">
              <a:off x="3452575" y="484395"/>
              <a:ext cx="62549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Better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DE2A5A0F-85F4-7A4A-A0A4-1A4FA9A2D7DC}"/>
                </a:ext>
              </a:extLst>
            </p:cNvPr>
            <p:cNvSpPr txBox="1"/>
            <p:nvPr/>
          </p:nvSpPr>
          <p:spPr>
            <a:xfrm rot="16200000">
              <a:off x="3448726" y="1527714"/>
              <a:ext cx="62549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Worse</a:t>
              </a:r>
            </a:p>
          </p:txBody>
        </p: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21D4865B-F3E5-1746-B325-9A4A422979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67241" y="783018"/>
              <a:ext cx="0" cy="14834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5C098C36-16EF-D94B-A8D1-AA1FD6D8932C}"/>
                </a:ext>
              </a:extLst>
            </p:cNvPr>
            <p:cNvCxnSpPr>
              <a:cxnSpLocks/>
            </p:cNvCxnSpPr>
            <p:nvPr/>
          </p:nvCxnSpPr>
          <p:spPr>
            <a:xfrm>
              <a:off x="3769165" y="1296187"/>
              <a:ext cx="0" cy="14999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16EC6984-89D4-1247-831A-1FF407E8CC60}"/>
              </a:ext>
            </a:extLst>
          </p:cNvPr>
          <p:cNvSpPr txBox="1"/>
          <p:nvPr/>
        </p:nvSpPr>
        <p:spPr>
          <a:xfrm>
            <a:off x="316213" y="5161936"/>
            <a:ext cx="27644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8B8779A-1695-D544-B847-AEB046AAC31B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3037536" y="5486400"/>
            <a:ext cx="1828800" cy="1828800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3A75CF26-EDC6-8E4D-B84C-62FF5F620908}"/>
              </a:ext>
            </a:extLst>
          </p:cNvPr>
          <p:cNvSpPr txBox="1"/>
          <p:nvPr/>
        </p:nvSpPr>
        <p:spPr>
          <a:xfrm>
            <a:off x="2757241" y="5161936"/>
            <a:ext cx="27644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68C3F30A-17C2-9345-9953-4C41675A474C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/>
          <a:stretch/>
        </p:blipFill>
        <p:spPr>
          <a:xfrm>
            <a:off x="592659" y="5418413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9754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1158</TotalTime>
  <Words>9</Words>
  <Application>Microsoft Macintosh PowerPoint</Application>
  <PresentationFormat>Custom</PresentationFormat>
  <Paragraphs>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Adkins, Tyler</dc:creator>
  <cp:lastModifiedBy>Adkins, Tyler</cp:lastModifiedBy>
  <cp:revision>49</cp:revision>
  <dcterms:created xsi:type="dcterms:W3CDTF">2020-07-08T00:07:09Z</dcterms:created>
  <dcterms:modified xsi:type="dcterms:W3CDTF">2020-09-15T20:46:56Z</dcterms:modified>
</cp:coreProperties>
</file>