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5486400" cy="73152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1"/>
    <p:restoredTop sz="94629"/>
  </p:normalViewPr>
  <p:slideViewPr>
    <p:cSldViewPr snapToGrid="0" snapToObjects="1">
      <p:cViewPr>
        <p:scale>
          <a:sx n="95" d="100"/>
          <a:sy n="95" d="100"/>
        </p:scale>
        <p:origin x="1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A2AFF-22C8-724E-B0FD-B04D8985F997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411CF-0228-EE48-AAFE-23B21C571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7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263347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1053389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580083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411CF-0228-EE48-AAFE-23B21C5718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7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0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4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0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2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3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6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2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5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90955-9EE0-0245-9359-D487BCF3E933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3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90955-9EE0-0245-9359-D487BCF3E933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41ED-D1F0-C146-ADFD-D6341E5AB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0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958E447E-8A0B-CE40-8485-843C3B60FF57}"/>
              </a:ext>
            </a:extLst>
          </p:cNvPr>
          <p:cNvSpPr txBox="1"/>
          <p:nvPr/>
        </p:nvSpPr>
        <p:spPr>
          <a:xfrm>
            <a:off x="58366" y="0"/>
            <a:ext cx="276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FA5AF2-3DA4-9247-96DC-4122130D199D}"/>
              </a:ext>
            </a:extLst>
          </p:cNvPr>
          <p:cNvSpPr txBox="1"/>
          <p:nvPr/>
        </p:nvSpPr>
        <p:spPr>
          <a:xfrm>
            <a:off x="3451876" y="0"/>
            <a:ext cx="276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98A776-0195-194C-B9F7-C3D116C0AC9D}"/>
              </a:ext>
            </a:extLst>
          </p:cNvPr>
          <p:cNvSpPr txBox="1"/>
          <p:nvPr/>
        </p:nvSpPr>
        <p:spPr>
          <a:xfrm>
            <a:off x="58366" y="2164857"/>
            <a:ext cx="276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B68AFD-E620-204D-B9A8-C78A1D099345}"/>
              </a:ext>
            </a:extLst>
          </p:cNvPr>
          <p:cNvSpPr txBox="1"/>
          <p:nvPr/>
        </p:nvSpPr>
        <p:spPr>
          <a:xfrm>
            <a:off x="2514600" y="2164856"/>
            <a:ext cx="276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F24CF39F-0E35-4745-A45D-079FB6095A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66454" y="2434157"/>
            <a:ext cx="2743200" cy="274320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98F03009-629D-C84E-8A2C-54294D8B03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628900" y="2420035"/>
            <a:ext cx="2743200" cy="2743200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BF47623-2AFD-6744-AC11-EB914B72B3A3}"/>
              </a:ext>
            </a:extLst>
          </p:cNvPr>
          <p:cNvGrpSpPr/>
          <p:nvPr/>
        </p:nvGrpSpPr>
        <p:grpSpPr>
          <a:xfrm>
            <a:off x="3595386" y="261842"/>
            <a:ext cx="1832648" cy="2064596"/>
            <a:chOff x="3653752" y="107511"/>
            <a:chExt cx="1832648" cy="2064402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24D3645-9BB1-7045-B671-CE45C5840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3657600" y="343285"/>
              <a:ext cx="1828800" cy="1828628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64E1976-D619-BA45-812A-E0B92A820441}"/>
                </a:ext>
              </a:extLst>
            </p:cNvPr>
            <p:cNvSpPr txBox="1"/>
            <p:nvPr/>
          </p:nvSpPr>
          <p:spPr>
            <a:xfrm rot="16200000">
              <a:off x="3452575" y="312537"/>
              <a:ext cx="6254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Better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E2A5A0F-85F4-7A4A-A0A4-1A4FA9A2D7DC}"/>
                </a:ext>
              </a:extLst>
            </p:cNvPr>
            <p:cNvSpPr txBox="1"/>
            <p:nvPr/>
          </p:nvSpPr>
          <p:spPr>
            <a:xfrm rot="16200000">
              <a:off x="3448726" y="1703016"/>
              <a:ext cx="6254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Worse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21D4865B-F3E5-1746-B325-9A4A42297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7241" y="611160"/>
              <a:ext cx="0" cy="1483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5C098C36-16EF-D94B-A8D1-AA1FD6D8932C}"/>
                </a:ext>
              </a:extLst>
            </p:cNvPr>
            <p:cNvCxnSpPr>
              <a:cxnSpLocks/>
            </p:cNvCxnSpPr>
            <p:nvPr/>
          </p:nvCxnSpPr>
          <p:spPr>
            <a:xfrm>
              <a:off x="3769165" y="1471489"/>
              <a:ext cx="0" cy="149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6EC6984-89D4-1247-831A-1FF407E8CC60}"/>
              </a:ext>
            </a:extLst>
          </p:cNvPr>
          <p:cNvSpPr txBox="1"/>
          <p:nvPr/>
        </p:nvSpPr>
        <p:spPr>
          <a:xfrm>
            <a:off x="58366" y="5161936"/>
            <a:ext cx="276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B8779A-1695-D544-B847-AEB046AAC31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543300" y="5486400"/>
            <a:ext cx="1828800" cy="18288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A75CF26-EDC6-8E4D-B84C-62FF5F620908}"/>
              </a:ext>
            </a:extLst>
          </p:cNvPr>
          <p:cNvSpPr txBox="1"/>
          <p:nvPr/>
        </p:nvSpPr>
        <p:spPr>
          <a:xfrm>
            <a:off x="3279669" y="5161936"/>
            <a:ext cx="2764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B3CD8B5-C490-8D48-922E-DE55A2BA16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56" y="5485101"/>
            <a:ext cx="1828800" cy="1828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9BA1DC8-5E06-7340-8884-242E08A22C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0200" y="5486400"/>
            <a:ext cx="1828800" cy="182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3422DE-A0FA-8F43-B68C-2771660D94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630" y="3203"/>
            <a:ext cx="3070252" cy="230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7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2232</TotalTime>
  <Words>9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Adkins, Tyler</dc:creator>
  <cp:lastModifiedBy>Adkins, Tyler</cp:lastModifiedBy>
  <cp:revision>56</cp:revision>
  <dcterms:created xsi:type="dcterms:W3CDTF">2020-07-08T00:07:09Z</dcterms:created>
  <dcterms:modified xsi:type="dcterms:W3CDTF">2021-04-15T19:08:10Z</dcterms:modified>
</cp:coreProperties>
</file>