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830"/>
  </p:normalViewPr>
  <p:slideViewPr>
    <p:cSldViewPr snapToGrid="0" snapToObjects="1">
      <p:cViewPr varScale="1">
        <p:scale>
          <a:sx n="114" d="100"/>
          <a:sy n="114" d="100"/>
        </p:scale>
        <p:origin x="44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2AFF-22C8-724E-B0FD-B04D8985F99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11CF-0228-EE48-AAFE-23B21C5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411CF-0228-EE48-AAFE-23B21C571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7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1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0955-9EE0-0245-9359-D487BCF3E933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958E447E-8A0B-CE40-8485-843C3B60FF57}"/>
              </a:ext>
            </a:extLst>
          </p:cNvPr>
          <p:cNvSpPr txBox="1"/>
          <p:nvPr/>
        </p:nvSpPr>
        <p:spPr>
          <a:xfrm>
            <a:off x="58366" y="0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FA5AF2-3DA4-9247-96DC-4122130D199D}"/>
              </a:ext>
            </a:extLst>
          </p:cNvPr>
          <p:cNvSpPr txBox="1"/>
          <p:nvPr/>
        </p:nvSpPr>
        <p:spPr>
          <a:xfrm>
            <a:off x="3577743" y="0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98A776-0195-194C-B9F7-C3D116C0AC9D}"/>
              </a:ext>
            </a:extLst>
          </p:cNvPr>
          <p:cNvSpPr txBox="1"/>
          <p:nvPr/>
        </p:nvSpPr>
        <p:spPr>
          <a:xfrm>
            <a:off x="58366" y="2164857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B68AFD-E620-204D-B9A8-C78A1D099345}"/>
              </a:ext>
            </a:extLst>
          </p:cNvPr>
          <p:cNvSpPr txBox="1"/>
          <p:nvPr/>
        </p:nvSpPr>
        <p:spPr>
          <a:xfrm>
            <a:off x="2514600" y="2164856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F24CF39F-0E35-4745-A45D-079FB6095A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30477" y="2420035"/>
            <a:ext cx="2743200" cy="27432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98F03009-629D-C84E-8A2C-54294D8B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628900" y="2420035"/>
            <a:ext cx="2743200" cy="274320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BF47623-2AFD-6744-AC11-EB914B72B3A3}"/>
              </a:ext>
            </a:extLst>
          </p:cNvPr>
          <p:cNvGrpSpPr/>
          <p:nvPr/>
        </p:nvGrpSpPr>
        <p:grpSpPr>
          <a:xfrm>
            <a:off x="3653752" y="201316"/>
            <a:ext cx="1832648" cy="1892630"/>
            <a:chOff x="3653752" y="279369"/>
            <a:chExt cx="1832648" cy="1892630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24D3645-9BB1-7045-B671-CE45C584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3657600" y="343199"/>
              <a:ext cx="1828800" cy="18288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4E1976-D619-BA45-812A-E0B92A820441}"/>
                </a:ext>
              </a:extLst>
            </p:cNvPr>
            <p:cNvSpPr txBox="1"/>
            <p:nvPr/>
          </p:nvSpPr>
          <p:spPr>
            <a:xfrm rot="16200000">
              <a:off x="3452575" y="484395"/>
              <a:ext cx="6254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Better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E2A5A0F-85F4-7A4A-A0A4-1A4FA9A2D7DC}"/>
                </a:ext>
              </a:extLst>
            </p:cNvPr>
            <p:cNvSpPr txBox="1"/>
            <p:nvPr/>
          </p:nvSpPr>
          <p:spPr>
            <a:xfrm rot="16200000">
              <a:off x="3448726" y="1527714"/>
              <a:ext cx="6254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Worse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1D4865B-F3E5-1746-B325-9A4A42297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7241" y="783018"/>
              <a:ext cx="0" cy="1483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C098C36-16EF-D94B-A8D1-AA1FD6D8932C}"/>
                </a:ext>
              </a:extLst>
            </p:cNvPr>
            <p:cNvCxnSpPr>
              <a:cxnSpLocks/>
            </p:cNvCxnSpPr>
            <p:nvPr/>
          </p:nvCxnSpPr>
          <p:spPr>
            <a:xfrm>
              <a:off x="3769165" y="1296187"/>
              <a:ext cx="0" cy="149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3FB1E402-ED9A-D446-9194-A2B8FAB30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49" y="265146"/>
            <a:ext cx="3657600" cy="18288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B636407-2C56-2844-BE6A-2A3F7CA3C33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014900" y="5489324"/>
            <a:ext cx="1828800" cy="18288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0188D18-5ABC-4947-B66F-666C2AFBD3E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85800" y="5489324"/>
            <a:ext cx="1828800" cy="18288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3D06569-C72F-0545-A951-9CFC9A2DC70C}"/>
              </a:ext>
            </a:extLst>
          </p:cNvPr>
          <p:cNvSpPr txBox="1"/>
          <p:nvPr/>
        </p:nvSpPr>
        <p:spPr>
          <a:xfrm>
            <a:off x="409354" y="5166159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916BA5-1EF2-854E-AE3C-9AF608AEE0AE}"/>
              </a:ext>
            </a:extLst>
          </p:cNvPr>
          <p:cNvSpPr txBox="1"/>
          <p:nvPr/>
        </p:nvSpPr>
        <p:spPr>
          <a:xfrm>
            <a:off x="2738111" y="5166158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4497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</TotalTime>
  <Words>9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49</cp:revision>
  <cp:lastPrinted>2020-07-08T21:50:53Z</cp:lastPrinted>
  <dcterms:created xsi:type="dcterms:W3CDTF">2020-07-08T00:07:09Z</dcterms:created>
  <dcterms:modified xsi:type="dcterms:W3CDTF">2020-09-15T20:48:12Z</dcterms:modified>
</cp:coreProperties>
</file>