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4856"/>
  </p:normalViewPr>
  <p:slideViewPr>
    <p:cSldViewPr snapToGrid="0" snapToObjects="1">
      <p:cViewPr>
        <p:scale>
          <a:sx n="74" d="100"/>
          <a:sy n="74" d="100"/>
        </p:scale>
        <p:origin x="158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2AFF-22C8-724E-B0FD-B04D8985F997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11CF-0228-EE48-AAFE-23B21C57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411CF-0228-EE48-AAFE-23B21C5718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7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7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7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0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7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1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6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8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90955-9EE0-0245-9359-D487BCF3E93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2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958E447E-8A0B-CE40-8485-843C3B60FF57}"/>
              </a:ext>
            </a:extLst>
          </p:cNvPr>
          <p:cNvSpPr txBox="1"/>
          <p:nvPr/>
        </p:nvSpPr>
        <p:spPr>
          <a:xfrm>
            <a:off x="58366" y="0"/>
            <a:ext cx="276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FA5AF2-3DA4-9247-96DC-4122130D199D}"/>
              </a:ext>
            </a:extLst>
          </p:cNvPr>
          <p:cNvSpPr txBox="1"/>
          <p:nvPr/>
        </p:nvSpPr>
        <p:spPr>
          <a:xfrm>
            <a:off x="3577743" y="0"/>
            <a:ext cx="276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98A776-0195-194C-B9F7-C3D116C0AC9D}"/>
              </a:ext>
            </a:extLst>
          </p:cNvPr>
          <p:cNvSpPr txBox="1"/>
          <p:nvPr/>
        </p:nvSpPr>
        <p:spPr>
          <a:xfrm>
            <a:off x="58366" y="2164857"/>
            <a:ext cx="276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B68AFD-E620-204D-B9A8-C78A1D099345}"/>
              </a:ext>
            </a:extLst>
          </p:cNvPr>
          <p:cNvSpPr txBox="1"/>
          <p:nvPr/>
        </p:nvSpPr>
        <p:spPr>
          <a:xfrm>
            <a:off x="2514600" y="2164856"/>
            <a:ext cx="276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BF47623-2AFD-6744-AC11-EB914B72B3A3}"/>
              </a:ext>
            </a:extLst>
          </p:cNvPr>
          <p:cNvGrpSpPr/>
          <p:nvPr/>
        </p:nvGrpSpPr>
        <p:grpSpPr>
          <a:xfrm>
            <a:off x="3632136" y="226966"/>
            <a:ext cx="1854264" cy="1999553"/>
            <a:chOff x="3632136" y="172446"/>
            <a:chExt cx="1854264" cy="1999553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24D3645-9BB1-7045-B671-CE45C5840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657600" y="343199"/>
              <a:ext cx="1828800" cy="182880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64E1976-D619-BA45-812A-E0B92A820441}"/>
                </a:ext>
              </a:extLst>
            </p:cNvPr>
            <p:cNvSpPr txBox="1"/>
            <p:nvPr/>
          </p:nvSpPr>
          <p:spPr>
            <a:xfrm rot="16200000">
              <a:off x="3431420" y="377472"/>
              <a:ext cx="6254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Better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E2A5A0F-85F4-7A4A-A0A4-1A4FA9A2D7DC}"/>
                </a:ext>
              </a:extLst>
            </p:cNvPr>
            <p:cNvSpPr txBox="1"/>
            <p:nvPr/>
          </p:nvSpPr>
          <p:spPr>
            <a:xfrm rot="16200000">
              <a:off x="3427110" y="1685242"/>
              <a:ext cx="6254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Worse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1D4865B-F3E5-1746-B325-9A4A42297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6086" y="676095"/>
              <a:ext cx="0" cy="1483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5C098C36-16EF-D94B-A8D1-AA1FD6D8932C}"/>
                </a:ext>
              </a:extLst>
            </p:cNvPr>
            <p:cNvCxnSpPr>
              <a:cxnSpLocks/>
            </p:cNvCxnSpPr>
            <p:nvPr/>
          </p:nvCxnSpPr>
          <p:spPr>
            <a:xfrm>
              <a:off x="3747549" y="1453715"/>
              <a:ext cx="0" cy="149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105">
            <a:extLst>
              <a:ext uri="{FF2B5EF4-FFF2-40B4-BE49-F238E27FC236}">
                <a16:creationId xmlns:a16="http://schemas.microsoft.com/office/drawing/2014/main" id="{BB636407-2C56-2844-BE6A-2A3F7CA3C3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567223" y="5458151"/>
            <a:ext cx="1828800" cy="182880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43D06569-C72F-0545-A951-9CFC9A2DC70C}"/>
              </a:ext>
            </a:extLst>
          </p:cNvPr>
          <p:cNvSpPr txBox="1"/>
          <p:nvPr/>
        </p:nvSpPr>
        <p:spPr>
          <a:xfrm>
            <a:off x="58366" y="5148299"/>
            <a:ext cx="276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3916BA5-1EF2-854E-AE3C-9AF608AEE0AE}"/>
              </a:ext>
            </a:extLst>
          </p:cNvPr>
          <p:cNvSpPr txBox="1"/>
          <p:nvPr/>
        </p:nvSpPr>
        <p:spPr>
          <a:xfrm>
            <a:off x="3290777" y="5166158"/>
            <a:ext cx="276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5299D-31B5-E342-83FC-157E32466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6454" y="2359092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526C63-5628-2F4E-AD75-86C44ECDF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2823" y="2359092"/>
            <a:ext cx="27432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209BA3-73FB-B349-A0DF-3FDF89DFB15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90378" y="5458151"/>
            <a:ext cx="18288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17BB49-CBE2-9B48-B134-552B3E00C9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4907" y="5458149"/>
            <a:ext cx="1828800" cy="1828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D11D94-AC8C-7C46-A873-079617B8AE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589" y="370721"/>
            <a:ext cx="3200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7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1450</TotalTime>
  <Words>9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57</cp:revision>
  <cp:lastPrinted>2020-07-08T21:50:53Z</cp:lastPrinted>
  <dcterms:created xsi:type="dcterms:W3CDTF">2020-07-08T00:07:09Z</dcterms:created>
  <dcterms:modified xsi:type="dcterms:W3CDTF">2021-03-19T06:25:50Z</dcterms:modified>
</cp:coreProperties>
</file>