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54864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9"/>
  </p:normalViewPr>
  <p:slideViewPr>
    <p:cSldViewPr snapToGrid="0" snapToObjects="1">
      <p:cViewPr>
        <p:scale>
          <a:sx n="181" d="100"/>
          <a:sy n="181" d="100"/>
        </p:scale>
        <p:origin x="30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927768"/>
            <a:ext cx="4663440" cy="197363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7518"/>
            <a:ext cx="4114800" cy="136868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AF5-A549-F646-825B-A26F6BD01974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F0B-4D00-4947-A2A9-B8655B45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AF5-A549-F646-825B-A26F6BD01974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F0B-4D00-4947-A2A9-B8655B45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01820"/>
            <a:ext cx="1183005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01820"/>
            <a:ext cx="3480435" cy="4804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AF5-A549-F646-825B-A26F6BD01974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F0B-4D00-4947-A2A9-B8655B45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AF5-A549-F646-825B-A26F6BD01974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F0B-4D00-4947-A2A9-B8655B45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413305"/>
            <a:ext cx="4732020" cy="2358131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793745"/>
            <a:ext cx="4732020" cy="124008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AF5-A549-F646-825B-A26F6BD01974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F0B-4D00-4947-A2A9-B8655B45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509099"/>
            <a:ext cx="2331720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509099"/>
            <a:ext cx="2331720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AF5-A549-F646-825B-A26F6BD01974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F0B-4D00-4947-A2A9-B8655B45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1821"/>
            <a:ext cx="473202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89683"/>
            <a:ext cx="2321004" cy="68106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70746"/>
            <a:ext cx="2321004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89683"/>
            <a:ext cx="2332435" cy="68106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70746"/>
            <a:ext cx="2332435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AF5-A549-F646-825B-A26F6BD01974}" type="datetimeFigureOut">
              <a:rPr lang="en-US" smtClean="0"/>
              <a:t>6/28/20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F0B-4D00-4947-A2A9-B8655B45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2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AF5-A549-F646-825B-A26F6BD01974}" type="datetimeFigureOut">
              <a:rPr lang="en-US" smtClean="0"/>
              <a:t>6/28/20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F0B-4D00-4947-A2A9-B8655B45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AF5-A549-F646-825B-A26F6BD01974}" type="datetimeFigureOut">
              <a:rPr lang="en-US" smtClean="0"/>
              <a:t>6/28/20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F0B-4D00-4947-A2A9-B8655B45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77931"/>
            <a:ext cx="1769507" cy="132275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816227"/>
            <a:ext cx="2777490" cy="4028638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700689"/>
            <a:ext cx="1769507" cy="315073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AF5-A549-F646-825B-A26F6BD01974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F0B-4D00-4947-A2A9-B8655B45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77931"/>
            <a:ext cx="1769507" cy="132275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816227"/>
            <a:ext cx="2777490" cy="4028638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700689"/>
            <a:ext cx="1769507" cy="315073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AF5-A549-F646-825B-A26F6BD01974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F0B-4D00-4947-A2A9-B8655B45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01821"/>
            <a:ext cx="473202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509099"/>
            <a:ext cx="473202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254290"/>
            <a:ext cx="12344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EAF5-A549-F646-825B-A26F6BD01974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254290"/>
            <a:ext cx="185166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254290"/>
            <a:ext cx="12344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DF0B-4D00-4947-A2A9-B8655B45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204FC8-0F75-BB46-A9A9-60833389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940329"/>
            <a:ext cx="27432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C5F9FE-00ED-0749-ACF5-AFB05672F8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3200" y="0"/>
            <a:ext cx="27432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65B64C-2028-0443-B641-24AAB9A9D3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43200" y="2940329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474182C-60AE-344C-BB61-4387811E6CE8}"/>
                  </a:ext>
                </a:extLst>
              </p:cNvPr>
              <p:cNvSpPr/>
              <p:nvPr/>
            </p:nvSpPr>
            <p:spPr>
              <a:xfrm>
                <a:off x="950626" y="3493110"/>
                <a:ext cx="124110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474182C-60AE-344C-BB61-4387811E6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26" y="3493110"/>
                <a:ext cx="1241109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89A710E-A99C-AA47-A004-9FBA263B85E8}"/>
                  </a:ext>
                </a:extLst>
              </p:cNvPr>
              <p:cNvSpPr/>
              <p:nvPr/>
            </p:nvSpPr>
            <p:spPr>
              <a:xfrm>
                <a:off x="3653399" y="501882"/>
                <a:ext cx="133491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=.25,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89A710E-A99C-AA47-A004-9FBA263B8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399" y="501882"/>
                <a:ext cx="1334917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DA142F9-2121-2F42-9575-E528ACA538AB}"/>
                  </a:ext>
                </a:extLst>
              </p:cNvPr>
              <p:cNvSpPr/>
              <p:nvPr/>
            </p:nvSpPr>
            <p:spPr>
              <a:xfrm>
                <a:off x="3557248" y="3493110"/>
                <a:ext cx="13449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=.25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DA142F9-2121-2F42-9575-E528ACA53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248" y="3493110"/>
                <a:ext cx="134498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4475CEEB-FD89-8442-8705-4F0AC594178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0" y="0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B57797A-3856-184D-BC6E-2CEA13ACB854}"/>
                  </a:ext>
                </a:extLst>
              </p:cNvPr>
              <p:cNvSpPr/>
              <p:nvPr/>
            </p:nvSpPr>
            <p:spPr>
              <a:xfrm>
                <a:off x="897245" y="501882"/>
                <a:ext cx="134786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=.25,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B57797A-3856-184D-BC6E-2CEA13ACB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45" y="501882"/>
                <a:ext cx="1347868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47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44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11</cp:revision>
  <dcterms:created xsi:type="dcterms:W3CDTF">2020-06-29T00:27:12Z</dcterms:created>
  <dcterms:modified xsi:type="dcterms:W3CDTF">2020-06-29T02:59:05Z</dcterms:modified>
</cp:coreProperties>
</file>