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BB2"/>
    <a:srgbClr val="7B003E"/>
    <a:srgbClr val="9BCCFF"/>
    <a:srgbClr val="004C99"/>
    <a:srgbClr val="C79A99"/>
    <a:srgbClr val="7B0000"/>
    <a:srgbClr val="A0E0BE"/>
    <a:srgbClr val="174D34"/>
    <a:srgbClr val="0D0D0D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9"/>
  </p:normalViewPr>
  <p:slideViewPr>
    <p:cSldViewPr snapToGrid="0" snapToObjects="1">
      <p:cViewPr>
        <p:scale>
          <a:sx n="139" d="100"/>
          <a:sy n="139" d="100"/>
        </p:scale>
        <p:origin x="3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9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3C13-3095-9A47-A077-1705209F185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28E22-664E-6145-8E38-F4486AE00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00"/>
          <a:stretch/>
        </p:blipFill>
        <p:spPr>
          <a:xfrm>
            <a:off x="5029200" y="3657600"/>
            <a:ext cx="2286000" cy="155448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C6BBE8-B485-294A-B761-13C91B077B87}"/>
              </a:ext>
            </a:extLst>
          </p:cNvPr>
          <p:cNvGrpSpPr/>
          <p:nvPr/>
        </p:nvGrpSpPr>
        <p:grpSpPr>
          <a:xfrm>
            <a:off x="158001" y="289560"/>
            <a:ext cx="4572000" cy="2286000"/>
            <a:chOff x="0" y="375920"/>
            <a:chExt cx="4572000" cy="2286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701B80-0487-1540-B85E-5D7AFA237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0" y="375920"/>
              <a:ext cx="4572000" cy="2286000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03C3AFC-A48C-5D46-AAF7-3CF234A76388}"/>
                </a:ext>
              </a:extLst>
            </p:cNvPr>
            <p:cNvCxnSpPr/>
            <p:nvPr/>
          </p:nvCxnSpPr>
          <p:spPr>
            <a:xfrm>
              <a:off x="760019" y="2094016"/>
              <a:ext cx="17694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A36AFA-3D3D-F148-8E58-45DF77E45089}"/>
                </a:ext>
              </a:extLst>
            </p:cNvPr>
            <p:cNvCxnSpPr/>
            <p:nvPr/>
          </p:nvCxnSpPr>
          <p:spPr>
            <a:xfrm>
              <a:off x="1644731" y="2116241"/>
              <a:ext cx="176942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C2DB09F2-348E-994B-8526-FCB7AE382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4379" y="2743200"/>
            <a:ext cx="4572000" cy="457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7265E81-9830-5448-BFC4-E23805AF4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0"/>
            <a:ext cx="22860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1322F8E-950F-824B-94D1-E60EC078C7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238"/>
          <a:stretch/>
        </p:blipFill>
        <p:spPr>
          <a:xfrm>
            <a:off x="5029200" y="1828800"/>
            <a:ext cx="2286000" cy="15501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98B6F43-2873-0747-82CF-409E523E4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5486400"/>
            <a:ext cx="2286000" cy="18288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4317F14-E09D-7745-A67D-EF177823F0B6}"/>
              </a:ext>
            </a:extLst>
          </p:cNvPr>
          <p:cNvSpPr txBox="1"/>
          <p:nvPr/>
        </p:nvSpPr>
        <p:spPr>
          <a:xfrm>
            <a:off x="0" y="0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07532C-4AED-4C41-962B-0E6BB52CAA66}"/>
              </a:ext>
            </a:extLst>
          </p:cNvPr>
          <p:cNvSpPr txBox="1"/>
          <p:nvPr/>
        </p:nvSpPr>
        <p:spPr>
          <a:xfrm>
            <a:off x="0" y="2743200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A4F5CE-89E7-0B44-9361-97A5CEC55036}"/>
              </a:ext>
            </a:extLst>
          </p:cNvPr>
          <p:cNvSpPr txBox="1"/>
          <p:nvPr/>
        </p:nvSpPr>
        <p:spPr>
          <a:xfrm>
            <a:off x="4716379" y="0"/>
            <a:ext cx="3657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C3FDDA-E4EC-6B40-A32F-4958FECC265B}"/>
              </a:ext>
            </a:extLst>
          </p:cNvPr>
          <p:cNvSpPr txBox="1"/>
          <p:nvPr/>
        </p:nvSpPr>
        <p:spPr>
          <a:xfrm>
            <a:off x="2524147" y="249193"/>
            <a:ext cx="606302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898CD6-256C-1348-9667-17AC4D739345}"/>
              </a:ext>
            </a:extLst>
          </p:cNvPr>
          <p:cNvCxnSpPr>
            <a:cxnSpLocks/>
          </p:cNvCxnSpPr>
          <p:nvPr/>
        </p:nvCxnSpPr>
        <p:spPr>
          <a:xfrm flipH="1">
            <a:off x="2827298" y="449160"/>
            <a:ext cx="1650" cy="1732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ABC3B86-392A-694C-943A-41F4119073E4}"/>
              </a:ext>
            </a:extLst>
          </p:cNvPr>
          <p:cNvSpPr txBox="1"/>
          <p:nvPr/>
        </p:nvSpPr>
        <p:spPr>
          <a:xfrm>
            <a:off x="6957329" y="44380"/>
            <a:ext cx="2776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1A73CE-6E1D-7B4E-8029-9FAAC69385C0}"/>
              </a:ext>
            </a:extLst>
          </p:cNvPr>
          <p:cNvSpPr txBox="1"/>
          <p:nvPr/>
        </p:nvSpPr>
        <p:spPr>
          <a:xfrm>
            <a:off x="6679933" y="1830475"/>
            <a:ext cx="55503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390E40-3EDB-1C4C-9115-08155DFBECAB}"/>
              </a:ext>
            </a:extLst>
          </p:cNvPr>
          <p:cNvSpPr txBox="1"/>
          <p:nvPr/>
        </p:nvSpPr>
        <p:spPr>
          <a:xfrm>
            <a:off x="6612556" y="3657600"/>
            <a:ext cx="62240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MLEG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4C572-9AEC-E648-A2AE-BA05A1CBDA46}"/>
              </a:ext>
            </a:extLst>
          </p:cNvPr>
          <p:cNvSpPr txBox="1"/>
          <p:nvPr/>
        </p:nvSpPr>
        <p:spPr>
          <a:xfrm>
            <a:off x="6545179" y="5486400"/>
            <a:ext cx="6897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MSWU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AD80F-E7A5-2548-99B7-A79FF88D2A02}"/>
              </a:ext>
            </a:extLst>
          </p:cNvPr>
          <p:cNvSpPr txBox="1"/>
          <p:nvPr/>
        </p:nvSpPr>
        <p:spPr>
          <a:xfrm>
            <a:off x="3757901" y="4309552"/>
            <a:ext cx="74182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Over-shift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5FE4AA-5A47-4546-BCAE-D0042F0E67A9}"/>
              </a:ext>
            </a:extLst>
          </p:cNvPr>
          <p:cNvSpPr txBox="1"/>
          <p:nvPr/>
        </p:nvSpPr>
        <p:spPr>
          <a:xfrm>
            <a:off x="2687443" y="3378926"/>
            <a:ext cx="807579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Under-shift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8D56A0-8D07-5B45-847A-2CCFC2A7C384}"/>
              </a:ext>
            </a:extLst>
          </p:cNvPr>
          <p:cNvGrpSpPr/>
          <p:nvPr/>
        </p:nvGrpSpPr>
        <p:grpSpPr>
          <a:xfrm>
            <a:off x="5057926" y="135765"/>
            <a:ext cx="750453" cy="430887"/>
            <a:chOff x="5057926" y="135765"/>
            <a:chExt cx="750453" cy="43088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F6AC87-AB0F-1D4D-B85C-F8F54A054FE2}"/>
                </a:ext>
              </a:extLst>
            </p:cNvPr>
            <p:cNvSpPr txBox="1"/>
            <p:nvPr/>
          </p:nvSpPr>
          <p:spPr>
            <a:xfrm>
              <a:off x="5057926" y="320431"/>
              <a:ext cx="7418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Pred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AA2544-6F5A-A946-814A-3E3FF4557F69}"/>
                </a:ext>
              </a:extLst>
            </p:cNvPr>
            <p:cNvSpPr txBox="1"/>
            <p:nvPr/>
          </p:nvSpPr>
          <p:spPr>
            <a:xfrm>
              <a:off x="5066559" y="135765"/>
              <a:ext cx="7418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Obs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2B62149-CCD7-8542-8AE4-C86192AF439D}"/>
                </a:ext>
              </a:extLst>
            </p:cNvPr>
            <p:cNvCxnSpPr>
              <a:cxnSpLocks/>
            </p:cNvCxnSpPr>
            <p:nvPr/>
          </p:nvCxnSpPr>
          <p:spPr>
            <a:xfrm>
              <a:off x="5471683" y="258875"/>
              <a:ext cx="171236" cy="0"/>
            </a:xfrm>
            <a:prstGeom prst="line">
              <a:avLst/>
            </a:prstGeom>
            <a:ln w="3810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5A28E10-702D-BB4C-8FDA-687438A21D5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683" y="449160"/>
              <a:ext cx="171236" cy="0"/>
            </a:xfrm>
            <a:prstGeom prst="line">
              <a:avLst/>
            </a:prstGeom>
            <a:ln w="38100">
              <a:solidFill>
                <a:srgbClr val="9A9A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B2E1ED6-27E4-0541-93F7-5B4CE3604DD0}"/>
              </a:ext>
            </a:extLst>
          </p:cNvPr>
          <p:cNvGrpSpPr/>
          <p:nvPr/>
        </p:nvGrpSpPr>
        <p:grpSpPr>
          <a:xfrm>
            <a:off x="5029200" y="1970891"/>
            <a:ext cx="750453" cy="430887"/>
            <a:chOff x="5057926" y="135765"/>
            <a:chExt cx="750453" cy="43088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7C1D4E0-0CBB-B345-BDEA-9A500C4AC24C}"/>
                </a:ext>
              </a:extLst>
            </p:cNvPr>
            <p:cNvSpPr txBox="1"/>
            <p:nvPr/>
          </p:nvSpPr>
          <p:spPr>
            <a:xfrm>
              <a:off x="5057926" y="320431"/>
              <a:ext cx="7418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Pred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F9D860-8E39-C04B-A988-9CAEE453BA06}"/>
                </a:ext>
              </a:extLst>
            </p:cNvPr>
            <p:cNvSpPr txBox="1"/>
            <p:nvPr/>
          </p:nvSpPr>
          <p:spPr>
            <a:xfrm>
              <a:off x="5066559" y="135765"/>
              <a:ext cx="7418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Obs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E0CF3AF-12BF-3543-98FF-A91AF99F3568}"/>
                </a:ext>
              </a:extLst>
            </p:cNvPr>
            <p:cNvCxnSpPr>
              <a:cxnSpLocks/>
            </p:cNvCxnSpPr>
            <p:nvPr/>
          </p:nvCxnSpPr>
          <p:spPr>
            <a:xfrm>
              <a:off x="5471683" y="258875"/>
              <a:ext cx="171236" cy="0"/>
            </a:xfrm>
            <a:prstGeom prst="line">
              <a:avLst/>
            </a:prstGeom>
            <a:ln w="38100">
              <a:solidFill>
                <a:srgbClr val="174D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F2167D-42D5-E54D-A549-FC8D926D4D10}"/>
                </a:ext>
              </a:extLst>
            </p:cNvPr>
            <p:cNvCxnSpPr>
              <a:cxnSpLocks/>
            </p:cNvCxnSpPr>
            <p:nvPr/>
          </p:nvCxnSpPr>
          <p:spPr>
            <a:xfrm>
              <a:off x="5471683" y="449160"/>
              <a:ext cx="171236" cy="0"/>
            </a:xfrm>
            <a:prstGeom prst="line">
              <a:avLst/>
            </a:prstGeom>
            <a:ln w="38100">
              <a:solidFill>
                <a:srgbClr val="A0E0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7C94D2-C0F8-1745-9690-1114AAEFC8B8}"/>
              </a:ext>
            </a:extLst>
          </p:cNvPr>
          <p:cNvGrpSpPr/>
          <p:nvPr/>
        </p:nvGrpSpPr>
        <p:grpSpPr>
          <a:xfrm>
            <a:off x="5057926" y="3796099"/>
            <a:ext cx="750453" cy="430887"/>
            <a:chOff x="5057926" y="135765"/>
            <a:chExt cx="750453" cy="43088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62832F8-1E17-8D42-96A6-27D13A4A511D}"/>
                </a:ext>
              </a:extLst>
            </p:cNvPr>
            <p:cNvSpPr txBox="1"/>
            <p:nvPr/>
          </p:nvSpPr>
          <p:spPr>
            <a:xfrm>
              <a:off x="5057926" y="320431"/>
              <a:ext cx="7418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Pred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DAA90A5-A1B2-9745-B99A-B42900B27886}"/>
                </a:ext>
              </a:extLst>
            </p:cNvPr>
            <p:cNvSpPr txBox="1"/>
            <p:nvPr/>
          </p:nvSpPr>
          <p:spPr>
            <a:xfrm>
              <a:off x="5066559" y="135765"/>
              <a:ext cx="7418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Obs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148637-5EAC-7948-8216-514A767DA0F1}"/>
                </a:ext>
              </a:extLst>
            </p:cNvPr>
            <p:cNvCxnSpPr>
              <a:cxnSpLocks/>
            </p:cNvCxnSpPr>
            <p:nvPr/>
          </p:nvCxnSpPr>
          <p:spPr>
            <a:xfrm>
              <a:off x="5471683" y="258875"/>
              <a:ext cx="171236" cy="0"/>
            </a:xfrm>
            <a:prstGeom prst="line">
              <a:avLst/>
            </a:prstGeom>
            <a:ln w="38100">
              <a:solidFill>
                <a:srgbClr val="7B00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F48B439-95C3-9E47-A261-7C895CE0A206}"/>
                </a:ext>
              </a:extLst>
            </p:cNvPr>
            <p:cNvCxnSpPr>
              <a:cxnSpLocks/>
            </p:cNvCxnSpPr>
            <p:nvPr/>
          </p:nvCxnSpPr>
          <p:spPr>
            <a:xfrm>
              <a:off x="5471683" y="449160"/>
              <a:ext cx="171236" cy="0"/>
            </a:xfrm>
            <a:prstGeom prst="line">
              <a:avLst/>
            </a:prstGeom>
            <a:ln w="38100">
              <a:solidFill>
                <a:srgbClr val="C89B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CDF2CC-574B-6642-8DBB-7E84DDEB1CC8}"/>
              </a:ext>
            </a:extLst>
          </p:cNvPr>
          <p:cNvGrpSpPr/>
          <p:nvPr/>
        </p:nvGrpSpPr>
        <p:grpSpPr>
          <a:xfrm>
            <a:off x="5024883" y="5624899"/>
            <a:ext cx="750453" cy="430887"/>
            <a:chOff x="5057926" y="135765"/>
            <a:chExt cx="750453" cy="430887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A74A7C-6E05-3B45-8562-AFEF77145366}"/>
                </a:ext>
              </a:extLst>
            </p:cNvPr>
            <p:cNvSpPr txBox="1"/>
            <p:nvPr/>
          </p:nvSpPr>
          <p:spPr>
            <a:xfrm>
              <a:off x="5057926" y="320431"/>
              <a:ext cx="7418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Pred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F0075D-78F7-A24B-9434-23412CB2CADC}"/>
                </a:ext>
              </a:extLst>
            </p:cNvPr>
            <p:cNvSpPr txBox="1"/>
            <p:nvPr/>
          </p:nvSpPr>
          <p:spPr>
            <a:xfrm>
              <a:off x="5066559" y="135765"/>
              <a:ext cx="741820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Obs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3D299F4-FC5F-0C4E-8770-2F29BD7EF0D9}"/>
                </a:ext>
              </a:extLst>
            </p:cNvPr>
            <p:cNvCxnSpPr>
              <a:cxnSpLocks/>
            </p:cNvCxnSpPr>
            <p:nvPr/>
          </p:nvCxnSpPr>
          <p:spPr>
            <a:xfrm>
              <a:off x="5471683" y="258875"/>
              <a:ext cx="171236" cy="0"/>
            </a:xfrm>
            <a:prstGeom prst="line">
              <a:avLst/>
            </a:prstGeom>
            <a:ln w="38100">
              <a:solidFill>
                <a:srgbClr val="004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6CD82AC-3D4A-9749-9DED-E171420C891C}"/>
                </a:ext>
              </a:extLst>
            </p:cNvPr>
            <p:cNvCxnSpPr>
              <a:cxnSpLocks/>
            </p:cNvCxnSpPr>
            <p:nvPr/>
          </p:nvCxnSpPr>
          <p:spPr>
            <a:xfrm>
              <a:off x="5471683" y="449160"/>
              <a:ext cx="171236" cy="0"/>
            </a:xfrm>
            <a:prstGeom prst="line">
              <a:avLst/>
            </a:prstGeom>
            <a:ln w="38100">
              <a:solidFill>
                <a:srgbClr val="9B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08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19</cp:revision>
  <dcterms:created xsi:type="dcterms:W3CDTF">2020-06-30T07:31:24Z</dcterms:created>
  <dcterms:modified xsi:type="dcterms:W3CDTF">2020-06-30T20:37:13Z</dcterms:modified>
</cp:coreProperties>
</file>