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3"/>
  </p:notesMasterIdLst>
  <p:sldIdLst>
    <p:sldId id="256" r:id="rId2"/>
  </p:sldIdLst>
  <p:sldSz cx="972026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429"/>
  </p:normalViewPr>
  <p:slideViewPr>
    <p:cSldViewPr snapToGrid="0">
      <p:cViewPr varScale="1">
        <p:scale>
          <a:sx n="51" d="100"/>
          <a:sy n="51" d="100"/>
        </p:scale>
        <p:origin x="20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79488" y="1143000"/>
            <a:ext cx="489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1pPr>
    <a:lvl2pPr marL="43726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2pPr>
    <a:lvl3pPr marL="874532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3pPr>
    <a:lvl4pPr marL="1311798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4pPr>
    <a:lvl5pPr marL="1749064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5pPr>
    <a:lvl6pPr marL="2186330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6pPr>
    <a:lvl7pPr marL="2623596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7pPr>
    <a:lvl8pPr marL="3060863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8pPr>
    <a:lvl9pPr marL="3498129" algn="l" defTabSz="874532" rtl="0" eaLnBrk="1" latinLnBrk="0" hangingPunct="1">
      <a:defRPr sz="11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79488" y="1143000"/>
            <a:ext cx="48990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001553"/>
            <a:ext cx="7290197" cy="2130602"/>
          </a:xfrm>
        </p:spPr>
        <p:txBody>
          <a:bodyPr anchor="b"/>
          <a:lstStyle>
            <a:lvl1pPr algn="ctr"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033" y="3214319"/>
            <a:ext cx="7290197" cy="1477538"/>
          </a:xfrm>
        </p:spPr>
        <p:txBody>
          <a:bodyPr/>
          <a:lstStyle>
            <a:lvl1pPr marL="0" indent="0" algn="ctr">
              <a:buNone/>
              <a:defRPr sz="1914"/>
            </a:lvl1pPr>
            <a:lvl2pPr marL="364526" indent="0" algn="ctr">
              <a:buNone/>
              <a:defRPr sz="1595"/>
            </a:lvl2pPr>
            <a:lvl3pPr marL="729051" indent="0" algn="ctr">
              <a:buNone/>
              <a:defRPr sz="1435"/>
            </a:lvl3pPr>
            <a:lvl4pPr marL="1093577" indent="0" algn="ctr">
              <a:buNone/>
              <a:defRPr sz="1276"/>
            </a:lvl4pPr>
            <a:lvl5pPr marL="1458102" indent="0" algn="ctr">
              <a:buNone/>
              <a:defRPr sz="1276"/>
            </a:lvl5pPr>
            <a:lvl6pPr marL="1822628" indent="0" algn="ctr">
              <a:buNone/>
              <a:defRPr sz="1276"/>
            </a:lvl6pPr>
            <a:lvl7pPr marL="2187153" indent="0" algn="ctr">
              <a:buNone/>
              <a:defRPr sz="1276"/>
            </a:lvl7pPr>
            <a:lvl8pPr marL="2551679" indent="0" algn="ctr">
              <a:buNone/>
              <a:defRPr sz="1276"/>
            </a:lvl8pPr>
            <a:lvl9pPr marL="2916204" indent="0" algn="ctr">
              <a:buNone/>
              <a:defRPr sz="127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8799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93222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6063" y="325823"/>
            <a:ext cx="2095932" cy="518625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268" y="325823"/>
            <a:ext cx="6166292" cy="518625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2728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6639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205" y="1525704"/>
            <a:ext cx="8383727" cy="2545672"/>
          </a:xfrm>
        </p:spPr>
        <p:txBody>
          <a:bodyPr anchor="b"/>
          <a:lstStyle>
            <a:lvl1pPr>
              <a:defRPr sz="478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205" y="4095459"/>
            <a:ext cx="8383727" cy="1338709"/>
          </a:xfrm>
        </p:spPr>
        <p:txBody>
          <a:bodyPr/>
          <a:lstStyle>
            <a:lvl1pPr marL="0" indent="0">
              <a:buNone/>
              <a:defRPr sz="1914">
                <a:solidFill>
                  <a:schemeClr val="tx1">
                    <a:tint val="82000"/>
                  </a:schemeClr>
                </a:solidFill>
              </a:defRPr>
            </a:lvl1pPr>
            <a:lvl2pPr marL="364526" indent="0">
              <a:buNone/>
              <a:defRPr sz="1595">
                <a:solidFill>
                  <a:schemeClr val="tx1">
                    <a:tint val="82000"/>
                  </a:schemeClr>
                </a:solidFill>
              </a:defRPr>
            </a:lvl2pPr>
            <a:lvl3pPr marL="729051" indent="0">
              <a:buNone/>
              <a:defRPr sz="1435">
                <a:solidFill>
                  <a:schemeClr val="tx1">
                    <a:tint val="82000"/>
                  </a:schemeClr>
                </a:solidFill>
              </a:defRPr>
            </a:lvl3pPr>
            <a:lvl4pPr marL="1093577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4pPr>
            <a:lvl5pPr marL="1458102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5pPr>
            <a:lvl6pPr marL="1822628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6pPr>
            <a:lvl7pPr marL="2187153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7pPr>
            <a:lvl8pPr marL="2551679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8pPr>
            <a:lvl9pPr marL="2916204" indent="0">
              <a:buNone/>
              <a:defRPr sz="127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354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268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0883" y="1629117"/>
            <a:ext cx="4131112" cy="3882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660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325824"/>
            <a:ext cx="8383727" cy="118288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535" y="1500205"/>
            <a:ext cx="4112126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535" y="2235432"/>
            <a:ext cx="4112126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0883" y="1500205"/>
            <a:ext cx="4132378" cy="735227"/>
          </a:xfrm>
        </p:spPr>
        <p:txBody>
          <a:bodyPr anchor="b"/>
          <a:lstStyle>
            <a:lvl1pPr marL="0" indent="0">
              <a:buNone/>
              <a:defRPr sz="1914" b="1"/>
            </a:lvl1pPr>
            <a:lvl2pPr marL="364526" indent="0">
              <a:buNone/>
              <a:defRPr sz="1595" b="1"/>
            </a:lvl2pPr>
            <a:lvl3pPr marL="729051" indent="0">
              <a:buNone/>
              <a:defRPr sz="1435" b="1"/>
            </a:lvl3pPr>
            <a:lvl4pPr marL="1093577" indent="0">
              <a:buNone/>
              <a:defRPr sz="1276" b="1"/>
            </a:lvl4pPr>
            <a:lvl5pPr marL="1458102" indent="0">
              <a:buNone/>
              <a:defRPr sz="1276" b="1"/>
            </a:lvl5pPr>
            <a:lvl6pPr marL="1822628" indent="0">
              <a:buNone/>
              <a:defRPr sz="1276" b="1"/>
            </a:lvl6pPr>
            <a:lvl7pPr marL="2187153" indent="0">
              <a:buNone/>
              <a:defRPr sz="1276" b="1"/>
            </a:lvl7pPr>
            <a:lvl8pPr marL="2551679" indent="0">
              <a:buNone/>
              <a:defRPr sz="1276" b="1"/>
            </a:lvl8pPr>
            <a:lvl9pPr marL="2916204" indent="0">
              <a:buNone/>
              <a:defRPr sz="127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0883" y="2235432"/>
            <a:ext cx="4132378" cy="328798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034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8272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73055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2378" y="881140"/>
            <a:ext cx="4920883" cy="4349034"/>
          </a:xfrm>
        </p:spPr>
        <p:txBody>
          <a:bodyPr/>
          <a:lstStyle>
            <a:lvl1pPr>
              <a:defRPr sz="2551"/>
            </a:lvl1pPr>
            <a:lvl2pPr>
              <a:defRPr sz="2232"/>
            </a:lvl2pPr>
            <a:lvl3pPr>
              <a:defRPr sz="1914"/>
            </a:lvl3pPr>
            <a:lvl4pPr>
              <a:defRPr sz="1595"/>
            </a:lvl4pPr>
            <a:lvl5pPr>
              <a:defRPr sz="1595"/>
            </a:lvl5pPr>
            <a:lvl6pPr>
              <a:defRPr sz="1595"/>
            </a:lvl6pPr>
            <a:lvl7pPr>
              <a:defRPr sz="1595"/>
            </a:lvl7pPr>
            <a:lvl8pPr>
              <a:defRPr sz="1595"/>
            </a:lvl8pPr>
            <a:lvl9pPr>
              <a:defRPr sz="159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9733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534" y="407988"/>
            <a:ext cx="3135038" cy="1427956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2378" y="881140"/>
            <a:ext cx="4920883" cy="4349034"/>
          </a:xfrm>
        </p:spPr>
        <p:txBody>
          <a:bodyPr anchor="t"/>
          <a:lstStyle>
            <a:lvl1pPr marL="0" indent="0">
              <a:buNone/>
              <a:defRPr sz="2551"/>
            </a:lvl1pPr>
            <a:lvl2pPr marL="364526" indent="0">
              <a:buNone/>
              <a:defRPr sz="2232"/>
            </a:lvl2pPr>
            <a:lvl3pPr marL="729051" indent="0">
              <a:buNone/>
              <a:defRPr sz="1914"/>
            </a:lvl3pPr>
            <a:lvl4pPr marL="1093577" indent="0">
              <a:buNone/>
              <a:defRPr sz="1595"/>
            </a:lvl4pPr>
            <a:lvl5pPr marL="1458102" indent="0">
              <a:buNone/>
              <a:defRPr sz="1595"/>
            </a:lvl5pPr>
            <a:lvl6pPr marL="1822628" indent="0">
              <a:buNone/>
              <a:defRPr sz="1595"/>
            </a:lvl6pPr>
            <a:lvl7pPr marL="2187153" indent="0">
              <a:buNone/>
              <a:defRPr sz="1595"/>
            </a:lvl7pPr>
            <a:lvl8pPr marL="2551679" indent="0">
              <a:buNone/>
              <a:defRPr sz="1595"/>
            </a:lvl8pPr>
            <a:lvl9pPr marL="2916204" indent="0">
              <a:buNone/>
              <a:defRPr sz="159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534" y="1835944"/>
            <a:ext cx="3135038" cy="3401313"/>
          </a:xfrm>
        </p:spPr>
        <p:txBody>
          <a:bodyPr/>
          <a:lstStyle>
            <a:lvl1pPr marL="0" indent="0">
              <a:buNone/>
              <a:defRPr sz="1276"/>
            </a:lvl1pPr>
            <a:lvl2pPr marL="364526" indent="0">
              <a:buNone/>
              <a:defRPr sz="1116"/>
            </a:lvl2pPr>
            <a:lvl3pPr marL="729051" indent="0">
              <a:buNone/>
              <a:defRPr sz="957"/>
            </a:lvl3pPr>
            <a:lvl4pPr marL="1093577" indent="0">
              <a:buNone/>
              <a:defRPr sz="797"/>
            </a:lvl4pPr>
            <a:lvl5pPr marL="1458102" indent="0">
              <a:buNone/>
              <a:defRPr sz="797"/>
            </a:lvl5pPr>
            <a:lvl6pPr marL="1822628" indent="0">
              <a:buNone/>
              <a:defRPr sz="797"/>
            </a:lvl6pPr>
            <a:lvl7pPr marL="2187153" indent="0">
              <a:buNone/>
              <a:defRPr sz="797"/>
            </a:lvl7pPr>
            <a:lvl8pPr marL="2551679" indent="0">
              <a:buNone/>
              <a:defRPr sz="797"/>
            </a:lvl8pPr>
            <a:lvl9pPr marL="2916204" indent="0">
              <a:buNone/>
              <a:defRPr sz="797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11069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268" y="325824"/>
            <a:ext cx="8383727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68" y="1629117"/>
            <a:ext cx="8383727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268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05.06.24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19837" y="5672161"/>
            <a:ext cx="328058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4936" y="5672161"/>
            <a:ext cx="2187059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5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62615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9051" rtl="0" eaLnBrk="1" latinLnBrk="0" hangingPunct="1">
        <a:lnSpc>
          <a:spcPct val="90000"/>
        </a:lnSpc>
        <a:spcBef>
          <a:spcPct val="0"/>
        </a:spcBef>
        <a:buNone/>
        <a:defRPr sz="35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263" indent="-182263" algn="l" defTabSz="729051" rtl="0" eaLnBrk="1" latinLnBrk="0" hangingPunct="1">
        <a:lnSpc>
          <a:spcPct val="90000"/>
        </a:lnSpc>
        <a:spcBef>
          <a:spcPts val="797"/>
        </a:spcBef>
        <a:buFont typeface="Arial" panose="020B0604020202020204" pitchFamily="34" charset="0"/>
        <a:buChar char="•"/>
        <a:defRPr sz="2232" kern="1200">
          <a:solidFill>
            <a:schemeClr val="tx1"/>
          </a:solidFill>
          <a:latin typeface="+mn-lt"/>
          <a:ea typeface="+mn-ea"/>
          <a:cs typeface="+mn-cs"/>
        </a:defRPr>
      </a:lvl1pPr>
      <a:lvl2pPr marL="546788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914" kern="1200">
          <a:solidFill>
            <a:schemeClr val="tx1"/>
          </a:solidFill>
          <a:latin typeface="+mn-lt"/>
          <a:ea typeface="+mn-ea"/>
          <a:cs typeface="+mn-cs"/>
        </a:defRPr>
      </a:lvl2pPr>
      <a:lvl3pPr marL="911314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595" kern="1200">
          <a:solidFill>
            <a:schemeClr val="tx1"/>
          </a:solidFill>
          <a:latin typeface="+mn-lt"/>
          <a:ea typeface="+mn-ea"/>
          <a:cs typeface="+mn-cs"/>
        </a:defRPr>
      </a:lvl3pPr>
      <a:lvl4pPr marL="1275839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640365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2004891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369416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733942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3098467" indent="-182263" algn="l" defTabSz="729051" rtl="0" eaLnBrk="1" latinLnBrk="0" hangingPunct="1">
        <a:lnSpc>
          <a:spcPct val="90000"/>
        </a:lnSpc>
        <a:spcBef>
          <a:spcPts val="399"/>
        </a:spcBef>
        <a:buFont typeface="Arial" panose="020B0604020202020204" pitchFamily="34" charset="0"/>
        <a:buChar char="•"/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1pPr>
      <a:lvl2pPr marL="364526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2pPr>
      <a:lvl3pPr marL="729051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3pPr>
      <a:lvl4pPr marL="1093577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4pPr>
      <a:lvl5pPr marL="1458102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5pPr>
      <a:lvl6pPr marL="1822628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6pPr>
      <a:lvl7pPr marL="2187153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7pPr>
      <a:lvl8pPr marL="2551679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8pPr>
      <a:lvl9pPr marL="2916204" algn="l" defTabSz="729051" rtl="0" eaLnBrk="1" latinLnBrk="0" hangingPunct="1">
        <a:defRPr sz="14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.png"/><Relationship Id="rId21" Type="http://schemas.openxmlformats.org/officeDocument/2006/relationships/image" Target="../media/image18.png"/><Relationship Id="rId7" Type="http://schemas.openxmlformats.org/officeDocument/2006/relationships/image" Target="../media/image4.png"/><Relationship Id="rId12" Type="http://schemas.openxmlformats.org/officeDocument/2006/relationships/image" Target="../media/image9.sv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3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11" Type="http://schemas.openxmlformats.org/officeDocument/2006/relationships/image" Target="../media/image8.png"/><Relationship Id="rId24" Type="http://schemas.openxmlformats.org/officeDocument/2006/relationships/image" Target="../media/image21.png"/><Relationship Id="rId5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15" Type="http://schemas.openxmlformats.org/officeDocument/2006/relationships/image" Target="../media/image12.png"/><Relationship Id="rId23" Type="http://schemas.openxmlformats.org/officeDocument/2006/relationships/image" Target="../media/image20.png"/><Relationship Id="rId10" Type="http://schemas.openxmlformats.org/officeDocument/2006/relationships/image" Target="../media/image7.svg"/><Relationship Id="rId19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11.svg"/><Relationship Id="rId22" Type="http://schemas.openxmlformats.org/officeDocument/2006/relationships/image" Target="../media/image1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89" name="Straight Arrow Connector 1088">
            <a:extLst>
              <a:ext uri="{FF2B5EF4-FFF2-40B4-BE49-F238E27FC236}">
                <a16:creationId xmlns:a16="http://schemas.microsoft.com/office/drawing/2014/main" id="{B8DE7A2A-9FBF-5996-1D0D-3263F3DECD31}"/>
              </a:ext>
            </a:extLst>
          </p:cNvPr>
          <p:cNvCxnSpPr>
            <a:cxnSpLocks/>
          </p:cNvCxnSpPr>
          <p:nvPr/>
        </p:nvCxnSpPr>
        <p:spPr>
          <a:xfrm>
            <a:off x="2176999" y="2188310"/>
            <a:ext cx="6042980" cy="526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342"/>
          <a:stretch/>
        </p:blipFill>
        <p:spPr>
          <a:xfrm>
            <a:off x="6122077" y="3886246"/>
            <a:ext cx="3598186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174" y="3887094"/>
            <a:ext cx="3719787" cy="2231873"/>
          </a:xfrm>
          <a:prstGeom prst="rect">
            <a:avLst/>
          </a:prstGeom>
        </p:spPr>
      </p:pic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243170" y="119922"/>
            <a:ext cx="1933829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851837" y="3629295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1384774" y="1591702"/>
            <a:ext cx="2969239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2356731" y="959365"/>
            <a:ext cx="1043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Preprocess</a:t>
            </a:r>
          </a:p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Items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5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2696405" y="2970576"/>
            <a:ext cx="302190" cy="324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D421E178-D30F-007B-4DCD-0F42BFB4730C}"/>
              </a:ext>
            </a:extLst>
          </p:cNvPr>
          <p:cNvGrpSpPr/>
          <p:nvPr/>
        </p:nvGrpSpPr>
        <p:grpSpPr>
          <a:xfrm>
            <a:off x="422830" y="222873"/>
            <a:ext cx="1572974" cy="3570369"/>
            <a:chOff x="492641" y="289432"/>
            <a:chExt cx="1572974" cy="3570369"/>
          </a:xfrm>
        </p:grpSpPr>
        <p:sp>
          <p:nvSpPr>
            <p:cNvPr id="2" name="Rounded Rectangle 1">
              <a:extLst>
                <a:ext uri="{FF2B5EF4-FFF2-40B4-BE49-F238E27FC236}">
                  <a16:creationId xmlns:a16="http://schemas.microsoft.com/office/drawing/2014/main" id="{00B21124-78AD-15FB-91B6-C5B1413971D5}"/>
                </a:ext>
              </a:extLst>
            </p:cNvPr>
            <p:cNvSpPr/>
            <p:nvPr/>
          </p:nvSpPr>
          <p:spPr>
            <a:xfrm>
              <a:off x="493670" y="665946"/>
              <a:ext cx="1571945" cy="3193855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1CCA765-E9F7-5DF7-F177-5666965B3A09}"/>
                </a:ext>
              </a:extLst>
            </p:cNvPr>
            <p:cNvSpPr txBox="1"/>
            <p:nvPr/>
          </p:nvSpPr>
          <p:spPr>
            <a:xfrm>
              <a:off x="756715" y="695086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72CBA09-E213-5356-F6BE-6124FFF4E7A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70" y="106605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AC5A3A9-AA5C-BEB4-E854-B065DB8D08E0}"/>
                </a:ext>
              </a:extLst>
            </p:cNvPr>
            <p:cNvSpPr txBox="1"/>
            <p:nvPr/>
          </p:nvSpPr>
          <p:spPr>
            <a:xfrm>
              <a:off x="756715" y="1089702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0418095-8AAA-45FD-E8A3-4BB545C553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3669" y="146066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56E8C0-2434-E9E9-046F-BCF36C780A32}"/>
                </a:ext>
              </a:extLst>
            </p:cNvPr>
            <p:cNvSpPr txBox="1"/>
            <p:nvPr/>
          </p:nvSpPr>
          <p:spPr>
            <a:xfrm>
              <a:off x="756715" y="1765114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  <a:endPara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2B99B2B-6696-BD9F-F3B3-18A32BD4E5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2420033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785AB9D-67F3-4B1D-83C7-811CD0C64D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137394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3A34899-F0DB-14ED-6552-A6BA20D81411}"/>
                </a:ext>
              </a:extLst>
            </p:cNvPr>
            <p:cNvSpPr txBox="1"/>
            <p:nvPr/>
          </p:nvSpPr>
          <p:spPr>
            <a:xfrm>
              <a:off x="737573" y="2634785"/>
              <a:ext cx="10437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E7267AE-FEB8-EA29-B488-6281A4F85875}"/>
                </a:ext>
              </a:extLst>
            </p:cNvPr>
            <p:cNvSpPr txBox="1"/>
            <p:nvPr/>
          </p:nvSpPr>
          <p:spPr>
            <a:xfrm>
              <a:off x="680868" y="3137394"/>
              <a:ext cx="119548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18988B7-20ED-6B79-AF10-77CD172B8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2641" y="3513909"/>
              <a:ext cx="157194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D0108BE8-C81A-EC99-6967-2C8502E5FC56}"/>
                </a:ext>
              </a:extLst>
            </p:cNvPr>
            <p:cNvSpPr txBox="1"/>
            <p:nvPr/>
          </p:nvSpPr>
          <p:spPr>
            <a:xfrm>
              <a:off x="624166" y="3502630"/>
              <a:ext cx="13088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D61399CE-2BC7-D82C-F458-0275D9A03080}"/>
                </a:ext>
              </a:extLst>
            </p:cNvPr>
            <p:cNvSpPr txBox="1"/>
            <p:nvPr/>
          </p:nvSpPr>
          <p:spPr>
            <a:xfrm>
              <a:off x="559934" y="289432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28,632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529482" y="3676750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1037" name="Group 1036">
            <a:extLst>
              <a:ext uri="{FF2B5EF4-FFF2-40B4-BE49-F238E27FC236}">
                <a16:creationId xmlns:a16="http://schemas.microsoft.com/office/drawing/2014/main" id="{B8099C27-8090-3EE3-AD3D-1A8B76D22F8B}"/>
              </a:ext>
            </a:extLst>
          </p:cNvPr>
          <p:cNvGrpSpPr/>
          <p:nvPr/>
        </p:nvGrpSpPr>
        <p:grpSpPr>
          <a:xfrm>
            <a:off x="4931978" y="1051946"/>
            <a:ext cx="3156375" cy="2276286"/>
            <a:chOff x="4898563" y="1177070"/>
            <a:chExt cx="3156375" cy="2276286"/>
          </a:xfrm>
        </p:grpSpPr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9BF3988C-94A5-B54B-2A4E-B77EB13371B6}"/>
                </a:ext>
              </a:extLst>
            </p:cNvPr>
            <p:cNvSpPr/>
            <p:nvPr/>
          </p:nvSpPr>
          <p:spPr>
            <a:xfrm>
              <a:off x="4898563" y="1177070"/>
              <a:ext cx="3156375" cy="227628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8EB4F9DD-3829-EE85-22F9-6A9194B600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17408" y="2811343"/>
              <a:ext cx="495855" cy="4958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78EA6A8-C71B-432D-C82D-0B027208CBD6}"/>
                </a:ext>
              </a:extLst>
            </p:cNvPr>
            <p:cNvSpPr txBox="1"/>
            <p:nvPr/>
          </p:nvSpPr>
          <p:spPr>
            <a:xfrm>
              <a:off x="5233059" y="1299043"/>
              <a:ext cx="10437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6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Fit Item Models</a:t>
              </a:r>
            </a:p>
          </p:txBody>
        </p:sp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AA4C62-F2EC-57C9-E07B-EE7E851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t="36404" b="29768"/>
            <a:stretch/>
          </p:blipFill>
          <p:spPr>
            <a:xfrm>
              <a:off x="5135147" y="2237946"/>
              <a:ext cx="1259267" cy="294466"/>
            </a:xfrm>
            <a:prstGeom prst="rect">
              <a:avLst/>
            </a:prstGeom>
          </p:spPr>
        </p:pic>
      </p:grpSp>
      <p:grpSp>
        <p:nvGrpSpPr>
          <p:cNvPr id="1036" name="Group 1035">
            <a:extLst>
              <a:ext uri="{FF2B5EF4-FFF2-40B4-BE49-F238E27FC236}">
                <a16:creationId xmlns:a16="http://schemas.microsoft.com/office/drawing/2014/main" id="{E48458B4-5C28-FD1F-3C21-DC8E6E0EC626}"/>
              </a:ext>
            </a:extLst>
          </p:cNvPr>
          <p:cNvGrpSpPr/>
          <p:nvPr/>
        </p:nvGrpSpPr>
        <p:grpSpPr>
          <a:xfrm>
            <a:off x="8134824" y="172546"/>
            <a:ext cx="1437353" cy="3836747"/>
            <a:chOff x="8329083" y="332914"/>
            <a:chExt cx="1437353" cy="3836747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02D95796-3FAD-55A0-F0F4-7EFBE4FD9734}"/>
                </a:ext>
              </a:extLst>
            </p:cNvPr>
            <p:cNvSpPr/>
            <p:nvPr/>
          </p:nvSpPr>
          <p:spPr>
            <a:xfrm>
              <a:off x="8414238" y="332914"/>
              <a:ext cx="1207284" cy="3836747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16BBB2A0-049E-921F-31C6-C8CFA1CBE6A4}"/>
                </a:ext>
              </a:extLst>
            </p:cNvPr>
            <p:cNvSpPr/>
            <p:nvPr/>
          </p:nvSpPr>
          <p:spPr>
            <a:xfrm>
              <a:off x="8548989" y="743931"/>
              <a:ext cx="946184" cy="3203234"/>
            </a:xfrm>
            <a:prstGeom prst="round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>
                <a:highlight>
                  <a:srgbClr val="00FF00"/>
                </a:highligh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5F5ABD3-52E2-6B32-6E0E-A15EBB6E5F35}"/>
                </a:ext>
              </a:extLst>
            </p:cNvPr>
            <p:cNvSpPr txBox="1"/>
            <p:nvPr/>
          </p:nvSpPr>
          <p:spPr>
            <a:xfrm>
              <a:off x="8496695" y="794980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ARC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5E3356C-2D4D-BAFC-005C-1B4E11CE2B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113550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F62826A-5053-A486-C322-7BFDE97979AE}"/>
                </a:ext>
              </a:extLst>
            </p:cNvPr>
            <p:cNvSpPr txBox="1"/>
            <p:nvPr/>
          </p:nvSpPr>
          <p:spPr>
            <a:xfrm>
              <a:off x="8531739" y="1229872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GSM8K</a:t>
              </a:r>
              <a:endPara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690CBCD-AD41-49B1-FE98-E751C824D7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1636311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CFB7A9B-F1D4-3184-78A8-3B7039B13CC0}"/>
                </a:ext>
              </a:extLst>
            </p:cNvPr>
            <p:cNvSpPr txBox="1"/>
            <p:nvPr/>
          </p:nvSpPr>
          <p:spPr>
            <a:xfrm>
              <a:off x="8511452" y="1787748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HellaSwag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C96813-EBC4-8B2C-760B-E1E8345B06B0}"/>
                </a:ext>
              </a:extLst>
            </p:cNvPr>
            <p:cNvSpPr txBox="1"/>
            <p:nvPr/>
          </p:nvSpPr>
          <p:spPr>
            <a:xfrm>
              <a:off x="8511452" y="2506514"/>
              <a:ext cx="104379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MMLU</a:t>
              </a:r>
              <a:endPara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4E116F7-80AC-718F-8870-F4BBAD05919D}"/>
                </a:ext>
              </a:extLst>
            </p:cNvPr>
            <p:cNvSpPr txBox="1"/>
            <p:nvPr/>
          </p:nvSpPr>
          <p:spPr>
            <a:xfrm>
              <a:off x="8426036" y="3139521"/>
              <a:ext cx="11954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2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TruthfulQA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E1061C-E468-B017-055B-68B34830A3B9}"/>
                </a:ext>
              </a:extLst>
            </p:cNvPr>
            <p:cNvSpPr txBox="1"/>
            <p:nvPr/>
          </p:nvSpPr>
          <p:spPr>
            <a:xfrm>
              <a:off x="8378904" y="3594157"/>
              <a:ext cx="13088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DE" sz="11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Winogrande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3578E3C-8D9D-D6FD-77E0-3ECB84E69EDB}"/>
                </a:ext>
              </a:extLst>
            </p:cNvPr>
            <p:cNvSpPr txBox="1"/>
            <p:nvPr/>
          </p:nvSpPr>
          <p:spPr>
            <a:xfrm>
              <a:off x="8329083" y="389614"/>
              <a:ext cx="143735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i="1" dirty="0">
                  <a:latin typeface="Crimson Pro ExtraLight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845 items</a:t>
              </a:r>
              <a:endParaRPr lang="en-DE" sz="1400" i="1" dirty="0">
                <a:latin typeface="Crimson Pro ExtraLight" pitchFamily="2" charset="77"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A3F9F6F-A10C-4DA8-C8CB-A749A81B5E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989" y="224790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67EB04-7D57-17DE-681F-F311A96083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2997026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0E569DA-84FD-5464-F32A-82B633BEDD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48892" y="3552392"/>
              <a:ext cx="94618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069A16F-0C33-AD93-62B0-0F5210C46901}"/>
              </a:ext>
            </a:extLst>
          </p:cNvPr>
          <p:cNvGrpSpPr/>
          <p:nvPr/>
        </p:nvGrpSpPr>
        <p:grpSpPr>
          <a:xfrm>
            <a:off x="2466123" y="1539271"/>
            <a:ext cx="1033498" cy="430887"/>
            <a:chOff x="2618787" y="1655895"/>
            <a:chExt cx="1033498" cy="43088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B0AE85C-DE39-8E16-A72A-D764E623AB67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enough variance</a:t>
              </a:r>
            </a:p>
          </p:txBody>
        </p:sp>
        <p:pic>
          <p:nvPicPr>
            <p:cNvPr id="26" name="Graphic 25">
              <a:extLst>
                <a:ext uri="{FF2B5EF4-FFF2-40B4-BE49-F238E27FC236}">
                  <a16:creationId xmlns:a16="http://schemas.microsoft.com/office/drawing/2014/main" id="{23DF7825-3AD3-F357-2ABA-F33498B1CF6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A7E4AA7-A1F7-A527-6FC8-AEEC41A8DD13}"/>
              </a:ext>
            </a:extLst>
          </p:cNvPr>
          <p:cNvGrpSpPr/>
          <p:nvPr/>
        </p:nvGrpSpPr>
        <p:grpSpPr>
          <a:xfrm>
            <a:off x="2472383" y="1960664"/>
            <a:ext cx="1033498" cy="415498"/>
            <a:chOff x="2618787" y="1655895"/>
            <a:chExt cx="1033498" cy="41549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3A577B0-1AA1-F852-3387-81A4029A70BD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not too</a:t>
              </a:r>
            </a:p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easy</a:t>
              </a:r>
            </a:p>
          </p:txBody>
        </p:sp>
        <p:pic>
          <p:nvPicPr>
            <p:cNvPr id="42" name="Graphic 41">
              <a:extLst>
                <a:ext uri="{FF2B5EF4-FFF2-40B4-BE49-F238E27FC236}">
                  <a16:creationId xmlns:a16="http://schemas.microsoft.com/office/drawing/2014/main" id="{3863A7A9-A360-2BB6-122C-01BBA4995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C378883E-EB19-E128-7A7F-5EE093BA2FAD}"/>
              </a:ext>
            </a:extLst>
          </p:cNvPr>
          <p:cNvGrpSpPr/>
          <p:nvPr/>
        </p:nvGrpSpPr>
        <p:grpSpPr>
          <a:xfrm>
            <a:off x="2474070" y="2396471"/>
            <a:ext cx="1033498" cy="415498"/>
            <a:chOff x="2618787" y="1655895"/>
            <a:chExt cx="1033498" cy="415498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1E38EDC-8A15-054A-CA6F-B372F1579B41}"/>
                </a:ext>
              </a:extLst>
            </p:cNvPr>
            <p:cNvSpPr txBox="1"/>
            <p:nvPr/>
          </p:nvSpPr>
          <p:spPr>
            <a:xfrm>
              <a:off x="2642991" y="1655895"/>
              <a:ext cx="100929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correlated</a:t>
              </a:r>
              <a:b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</a:br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w/ score</a:t>
              </a:r>
            </a:p>
          </p:txBody>
        </p:sp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47286EBC-FD63-277F-234B-C26452F9B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618787" y="1761361"/>
              <a:ext cx="158031" cy="158031"/>
            </a:xfrm>
            <a:prstGeom prst="rect">
              <a:avLst/>
            </a:prstGeom>
          </p:spPr>
        </p:pic>
      </p:grpSp>
      <p:grpSp>
        <p:nvGrpSpPr>
          <p:cNvPr id="1046" name="Group 1045">
            <a:extLst>
              <a:ext uri="{FF2B5EF4-FFF2-40B4-BE49-F238E27FC236}">
                <a16:creationId xmlns:a16="http://schemas.microsoft.com/office/drawing/2014/main" id="{A6A8ABC0-FED4-66F9-FF28-2778F8BCFB41}"/>
              </a:ext>
            </a:extLst>
          </p:cNvPr>
          <p:cNvGrpSpPr/>
          <p:nvPr/>
        </p:nvGrpSpPr>
        <p:grpSpPr>
          <a:xfrm>
            <a:off x="3564235" y="967442"/>
            <a:ext cx="1261646" cy="2376232"/>
            <a:chOff x="3761640" y="1118239"/>
            <a:chExt cx="1261646" cy="2376232"/>
          </a:xfrm>
        </p:grpSpPr>
        <p:sp>
          <p:nvSpPr>
            <p:cNvPr id="59" name="Trapezium 58">
              <a:extLst>
                <a:ext uri="{FF2B5EF4-FFF2-40B4-BE49-F238E27FC236}">
                  <a16:creationId xmlns:a16="http://schemas.microsoft.com/office/drawing/2014/main" id="{B427FE56-137D-467A-E875-D34F7584D3C6}"/>
                </a:ext>
              </a:extLst>
            </p:cNvPr>
            <p:cNvSpPr/>
            <p:nvPr/>
          </p:nvSpPr>
          <p:spPr>
            <a:xfrm rot="5400000">
              <a:off x="3191902" y="1687977"/>
              <a:ext cx="2376232" cy="1236756"/>
            </a:xfrm>
            <a:prstGeom prst="trapezoid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024" name="TextBox 1023">
              <a:extLst>
                <a:ext uri="{FF2B5EF4-FFF2-40B4-BE49-F238E27FC236}">
                  <a16:creationId xmlns:a16="http://schemas.microsoft.com/office/drawing/2014/main" id="{27E04C9F-9812-8F00-6347-079CE465D79C}"/>
                </a:ext>
              </a:extLst>
            </p:cNvPr>
            <p:cNvSpPr txBox="1"/>
            <p:nvPr/>
          </p:nvSpPr>
          <p:spPr>
            <a:xfrm>
              <a:off x="3828590" y="1328013"/>
              <a:ext cx="1108655" cy="692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Subsampling</a:t>
              </a:r>
            </a:p>
          </p:txBody>
        </p:sp>
        <p:sp>
          <p:nvSpPr>
            <p:cNvPr id="1028" name="TextBox 1027">
              <a:extLst>
                <a:ext uri="{FF2B5EF4-FFF2-40B4-BE49-F238E27FC236}">
                  <a16:creationId xmlns:a16="http://schemas.microsoft.com/office/drawing/2014/main" id="{979C9A1F-FE06-1483-AC39-12DA50061890}"/>
                </a:ext>
              </a:extLst>
            </p:cNvPr>
            <p:cNvSpPr txBox="1"/>
            <p:nvPr/>
          </p:nvSpPr>
          <p:spPr>
            <a:xfrm>
              <a:off x="4013992" y="2141618"/>
              <a:ext cx="100929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draw items</a:t>
              </a:r>
            </a:p>
          </p:txBody>
        </p:sp>
        <p:pic>
          <p:nvPicPr>
            <p:cNvPr id="1031" name="Graphic 1030">
              <a:extLst>
                <a:ext uri="{FF2B5EF4-FFF2-40B4-BE49-F238E27FC236}">
                  <a16:creationId xmlns:a16="http://schemas.microsoft.com/office/drawing/2014/main" id="{6CC937F1-2360-B3AB-56BB-ADD5232B33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3864745" y="2150297"/>
              <a:ext cx="255328" cy="255328"/>
            </a:xfrm>
            <a:prstGeom prst="rect">
              <a:avLst/>
            </a:prstGeom>
          </p:spPr>
        </p:pic>
        <p:pic>
          <p:nvPicPr>
            <p:cNvPr id="1035" name="Graphic 1034">
              <a:extLst>
                <a:ext uri="{FF2B5EF4-FFF2-40B4-BE49-F238E27FC236}">
                  <a16:creationId xmlns:a16="http://schemas.microsoft.com/office/drawing/2014/main" id="{E53E77AF-83D3-3DEE-1CA1-E9DDCADECF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3903258" y="2516642"/>
              <a:ext cx="189757" cy="189757"/>
            </a:xfrm>
            <a:prstGeom prst="rect">
              <a:avLst/>
            </a:prstGeom>
          </p:spPr>
        </p:pic>
        <p:sp>
          <p:nvSpPr>
            <p:cNvPr id="1039" name="TextBox 1038">
              <a:extLst>
                <a:ext uri="{FF2B5EF4-FFF2-40B4-BE49-F238E27FC236}">
                  <a16:creationId xmlns:a16="http://schemas.microsoft.com/office/drawing/2014/main" id="{CFF27777-1D35-13E7-31F3-E81DE6E65C59}"/>
                </a:ext>
              </a:extLst>
            </p:cNvPr>
            <p:cNvSpPr txBox="1"/>
            <p:nvPr/>
          </p:nvSpPr>
          <p:spPr>
            <a:xfrm>
              <a:off x="4074637" y="2472678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predict score</a:t>
              </a:r>
            </a:p>
          </p:txBody>
        </p:sp>
        <p:pic>
          <p:nvPicPr>
            <p:cNvPr id="1044" name="Graphic 1043">
              <a:extLst>
                <a:ext uri="{FF2B5EF4-FFF2-40B4-BE49-F238E27FC236}">
                  <a16:creationId xmlns:a16="http://schemas.microsoft.com/office/drawing/2014/main" id="{9C5C7038-AEE0-0920-D4B7-AE94F60F97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830300" y="2837016"/>
              <a:ext cx="344730" cy="344730"/>
            </a:xfrm>
            <a:prstGeom prst="rect">
              <a:avLst/>
            </a:prstGeom>
          </p:spPr>
        </p:pic>
        <p:sp>
          <p:nvSpPr>
            <p:cNvPr id="1045" name="TextBox 1044">
              <a:extLst>
                <a:ext uri="{FF2B5EF4-FFF2-40B4-BE49-F238E27FC236}">
                  <a16:creationId xmlns:a16="http://schemas.microsoft.com/office/drawing/2014/main" id="{C459324A-512A-4731-75C0-2D74B13194C3}"/>
                </a:ext>
              </a:extLst>
            </p:cNvPr>
            <p:cNvSpPr txBox="1"/>
            <p:nvPr/>
          </p:nvSpPr>
          <p:spPr>
            <a:xfrm>
              <a:off x="4081562" y="2849790"/>
              <a:ext cx="885368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keep best</a:t>
              </a:r>
            </a:p>
          </p:txBody>
        </p: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D4B7F820-A730-6AF3-2DEF-A2939A78BBEC}"/>
              </a:ext>
            </a:extLst>
          </p:cNvPr>
          <p:cNvGrpSpPr/>
          <p:nvPr/>
        </p:nvGrpSpPr>
        <p:grpSpPr>
          <a:xfrm>
            <a:off x="6696553" y="1195134"/>
            <a:ext cx="1286831" cy="2067703"/>
            <a:chOff x="6675131" y="884555"/>
            <a:chExt cx="1429211" cy="2296481"/>
          </a:xfrm>
        </p:grpSpPr>
        <p:pic>
          <p:nvPicPr>
            <p:cNvPr id="44" name="Picture 43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01D69F3-2C15-6DCC-5555-79BEED80CF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b="57804"/>
            <a:stretch/>
          </p:blipFill>
          <p:spPr>
            <a:xfrm>
              <a:off x="6690761" y="884555"/>
              <a:ext cx="1413581" cy="1073658"/>
            </a:xfrm>
            <a:prstGeom prst="rect">
              <a:avLst/>
            </a:prstGeom>
          </p:spPr>
        </p:pic>
        <p:pic>
          <p:nvPicPr>
            <p:cNvPr id="1049" name="Picture 1048" descr="A diagram of a function&#10;&#10;Description automatically generated with medium confidence">
              <a:extLst>
                <a:ext uri="{FF2B5EF4-FFF2-40B4-BE49-F238E27FC236}">
                  <a16:creationId xmlns:a16="http://schemas.microsoft.com/office/drawing/2014/main" id="{04294717-6AF2-0138-A24F-191AEF9AD7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/>
            <a:srcRect t="55417" b="5193"/>
            <a:stretch/>
          </p:blipFill>
          <p:spPr>
            <a:xfrm>
              <a:off x="6675131" y="2178771"/>
              <a:ext cx="1413581" cy="1002265"/>
            </a:xfrm>
            <a:prstGeom prst="rect">
              <a:avLst/>
            </a:prstGeom>
          </p:spPr>
        </p:pic>
        <p:pic>
          <p:nvPicPr>
            <p:cNvPr id="1047" name="Picture 2" descr="15.100+ Grafiken, lizenzfreie Vektorgrafiken und Clipart zu Trichter Icon -  iStock | Filter icon">
              <a:hlinkClick r:id="rId5"/>
              <a:extLst>
                <a:ext uri="{FF2B5EF4-FFF2-40B4-BE49-F238E27FC236}">
                  <a16:creationId xmlns:a16="http://schemas.microsoft.com/office/drawing/2014/main" id="{6910F7EB-FC1E-061E-4F1F-672F56C8118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669" t="23308" r="25439" b="24116"/>
            <a:stretch/>
          </p:blipFill>
          <p:spPr bwMode="auto">
            <a:xfrm>
              <a:off x="7304815" y="2003509"/>
              <a:ext cx="185472" cy="1994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054" name="TextBox 1053">
            <a:extLst>
              <a:ext uri="{FF2B5EF4-FFF2-40B4-BE49-F238E27FC236}">
                <a16:creationId xmlns:a16="http://schemas.microsoft.com/office/drawing/2014/main" id="{45ECC5EB-FB54-2539-F251-AF7BB6E5FDE9}"/>
              </a:ext>
            </a:extLst>
          </p:cNvPr>
          <p:cNvSpPr txBox="1"/>
          <p:nvPr/>
        </p:nvSpPr>
        <p:spPr>
          <a:xfrm>
            <a:off x="6859387" y="1115819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Info-Filter</a:t>
            </a: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AE7AC024-64D8-70B4-E874-2A8FA092FA20}"/>
              </a:ext>
            </a:extLst>
          </p:cNvPr>
          <p:cNvSpPr txBox="1"/>
          <p:nvPr/>
        </p:nvSpPr>
        <p:spPr>
          <a:xfrm>
            <a:off x="1107342" y="5702205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scores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1070" name="TextBox 1069">
            <a:extLst>
              <a:ext uri="{FF2B5EF4-FFF2-40B4-BE49-F238E27FC236}">
                <a16:creationId xmlns:a16="http://schemas.microsoft.com/office/drawing/2014/main" id="{DC04D9E2-4214-3268-183A-A912ADEB3912}"/>
              </a:ext>
            </a:extLst>
          </p:cNvPr>
          <p:cNvSpPr txBox="1"/>
          <p:nvPr/>
        </p:nvSpPr>
        <p:spPr>
          <a:xfrm>
            <a:off x="6981437" y="5681583"/>
            <a:ext cx="20114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abilities</a:t>
            </a:r>
            <a:endParaRPr lang="en-DE" sz="1400" i="1" dirty="0">
              <a:latin typeface="Crimson Pro ExtraLight" pitchFamily="2" charset="77"/>
            </a:endParaRPr>
          </a:p>
        </p:txBody>
      </p:sp>
      <p:cxnSp>
        <p:nvCxnSpPr>
          <p:cNvPr id="1083" name="Straight Arrow Connector 1082">
            <a:extLst>
              <a:ext uri="{FF2B5EF4-FFF2-40B4-BE49-F238E27FC236}">
                <a16:creationId xmlns:a16="http://schemas.microsoft.com/office/drawing/2014/main" id="{2E8B294A-D7EB-7F21-ADBE-0DFD1BEA7157}"/>
              </a:ext>
            </a:extLst>
          </p:cNvPr>
          <p:cNvCxnSpPr>
            <a:cxnSpLocks/>
          </p:cNvCxnSpPr>
          <p:nvPr/>
        </p:nvCxnSpPr>
        <p:spPr>
          <a:xfrm flipH="1">
            <a:off x="3306871" y="5003028"/>
            <a:ext cx="34037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81" name="Group 1080">
            <a:extLst>
              <a:ext uri="{FF2B5EF4-FFF2-40B4-BE49-F238E27FC236}">
                <a16:creationId xmlns:a16="http://schemas.microsoft.com/office/drawing/2014/main" id="{1BA61798-263A-B32E-CAC7-1A51BA6B1D57}"/>
              </a:ext>
            </a:extLst>
          </p:cNvPr>
          <p:cNvGrpSpPr/>
          <p:nvPr/>
        </p:nvGrpSpPr>
        <p:grpSpPr>
          <a:xfrm>
            <a:off x="3564235" y="4329864"/>
            <a:ext cx="2965806" cy="1346329"/>
            <a:chOff x="3509640" y="4385784"/>
            <a:chExt cx="2965806" cy="1346329"/>
          </a:xfrm>
        </p:grpSpPr>
        <p:sp>
          <p:nvSpPr>
            <p:cNvPr id="1064" name="Rectangle 1063">
              <a:extLst>
                <a:ext uri="{FF2B5EF4-FFF2-40B4-BE49-F238E27FC236}">
                  <a16:creationId xmlns:a16="http://schemas.microsoft.com/office/drawing/2014/main" id="{EBEBA19E-9E8B-3B6A-6741-D9CE029B3A78}"/>
                </a:ext>
              </a:extLst>
            </p:cNvPr>
            <p:cNvSpPr/>
            <p:nvPr/>
          </p:nvSpPr>
          <p:spPr>
            <a:xfrm>
              <a:off x="3509640" y="4385784"/>
              <a:ext cx="2965806" cy="13463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1067" name="TextBox 1066">
              <a:extLst>
                <a:ext uri="{FF2B5EF4-FFF2-40B4-BE49-F238E27FC236}">
                  <a16:creationId xmlns:a16="http://schemas.microsoft.com/office/drawing/2014/main" id="{8F152305-4294-F0FE-6D16-42FA55AB29CC}"/>
                </a:ext>
              </a:extLst>
            </p:cNvPr>
            <p:cNvSpPr txBox="1"/>
            <p:nvPr/>
          </p:nvSpPr>
          <p:spPr>
            <a:xfrm>
              <a:off x="3651257" y="4495013"/>
              <a:ext cx="2711341" cy="2923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30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Cross-Validated Score Reconstruction</a:t>
              </a:r>
            </a:p>
          </p:txBody>
        </p:sp>
        <p:pic>
          <p:nvPicPr>
            <p:cNvPr id="1071" name="Picture 107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5F276088-1C0C-AE42-AAC9-6C1D081EE6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5128237" y="5006399"/>
              <a:ext cx="1088594" cy="360212"/>
            </a:xfrm>
            <a:prstGeom prst="rect">
              <a:avLst/>
            </a:prstGeom>
          </p:spPr>
        </p:pic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215C6915-3822-FF05-C60C-4D2589F4EC62}"/>
                </a:ext>
              </a:extLst>
            </p:cNvPr>
            <p:cNvSpPr txBox="1"/>
            <p:nvPr/>
          </p:nvSpPr>
          <p:spPr>
            <a:xfrm>
              <a:off x="3962886" y="4889665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per benchmark</a:t>
              </a:r>
            </a:p>
          </p:txBody>
        </p:sp>
        <p:pic>
          <p:nvPicPr>
            <p:cNvPr id="1077" name="Graphic 1076">
              <a:extLst>
                <a:ext uri="{FF2B5EF4-FFF2-40B4-BE49-F238E27FC236}">
                  <a16:creationId xmlns:a16="http://schemas.microsoft.com/office/drawing/2014/main" id="{0923307F-4B77-B425-7380-4AF162763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3722619" y="4897947"/>
              <a:ext cx="274020" cy="274020"/>
            </a:xfrm>
            <a:prstGeom prst="rect">
              <a:avLst/>
            </a:prstGeom>
          </p:spPr>
        </p:pic>
        <p:pic>
          <p:nvPicPr>
            <p:cNvPr id="1079" name="Graphic 1078">
              <a:extLst>
                <a:ext uri="{FF2B5EF4-FFF2-40B4-BE49-F238E27FC236}">
                  <a16:creationId xmlns:a16="http://schemas.microsoft.com/office/drawing/2014/main" id="{4C710459-9AAF-66FD-D5A2-330375FDA4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3681888" y="5198647"/>
              <a:ext cx="355481" cy="355481"/>
            </a:xfrm>
            <a:prstGeom prst="rect">
              <a:avLst/>
            </a:prstGeom>
          </p:spPr>
        </p:pic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9E77C2D5-CBF9-F064-AD2D-704D5350C24A}"/>
                </a:ext>
              </a:extLst>
            </p:cNvPr>
            <p:cNvSpPr txBox="1"/>
            <p:nvPr/>
          </p:nvSpPr>
          <p:spPr>
            <a:xfrm>
              <a:off x="3951719" y="5239521"/>
              <a:ext cx="1088593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050" dirty="0">
                  <a:latin typeface="Crimson Pro" pitchFamily="2" charset="77"/>
                  <a:ea typeface="JetBrainsMono NF" panose="02000009000000000000" pitchFamily="49" charset="0"/>
                  <a:cs typeface="JetBrainsMono NF" panose="02000009000000000000" pitchFamily="49" charset="0"/>
                </a:rPr>
                <a:t>for their sum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E9BBF32F-3CD5-3AA9-FD59-5FCFD12F4514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5150819" y="2295198"/>
            <a:ext cx="1255741" cy="36428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8FA208B-5207-6CA4-7021-95A2C7B6E3B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5157929" y="1802768"/>
            <a:ext cx="1290293" cy="304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374</TotalTime>
  <Words>53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Daniel Kipnis</dc:creator>
  <cp:lastModifiedBy>Alexander Daniel Kipnis</cp:lastModifiedBy>
  <cp:revision>24</cp:revision>
  <dcterms:created xsi:type="dcterms:W3CDTF">2024-05-28T13:22:08Z</dcterms:created>
  <dcterms:modified xsi:type="dcterms:W3CDTF">2024-06-05T15:51:46Z</dcterms:modified>
</cp:coreProperties>
</file>