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97202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1420"/>
  </p:normalViewPr>
  <p:slideViewPr>
    <p:cSldViewPr snapToGrid="0">
      <p:cViewPr varScale="1">
        <p:scale>
          <a:sx n="158" d="100"/>
          <a:sy n="158" d="100"/>
        </p:scale>
        <p:origin x="2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F778-FFF7-FE49-B5CB-1F3248E829EE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AD02-A4FE-1346-AC8A-CF5DDDC785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57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1pPr>
    <a:lvl2pPr marL="43726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2pPr>
    <a:lvl3pPr marL="874532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3pPr>
    <a:lvl4pPr marL="1311798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4pPr>
    <a:lvl5pPr marL="1749064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5pPr>
    <a:lvl6pPr marL="218633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262359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3060863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3498129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EAD02-A4FE-1346-AC8A-CF5DDDC7854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32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001553"/>
            <a:ext cx="7290197" cy="2130602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214319"/>
            <a:ext cx="7290197" cy="1477538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9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2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25823"/>
            <a:ext cx="2095932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25823"/>
            <a:ext cx="6166292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2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63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525704"/>
            <a:ext cx="8383727" cy="2545672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4095459"/>
            <a:ext cx="8383727" cy="1338709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82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82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4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66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25824"/>
            <a:ext cx="8383727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00205"/>
            <a:ext cx="4112126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235432"/>
            <a:ext cx="4112126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00205"/>
            <a:ext cx="4132378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235432"/>
            <a:ext cx="413237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4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7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81140"/>
            <a:ext cx="4920883" cy="4349034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97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81140"/>
            <a:ext cx="4920883" cy="4349034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0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25824"/>
            <a:ext cx="838372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629117"/>
            <a:ext cx="838372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E5242-0199-2345-8FDD-CAC2E561CA3C}" type="datetimeFigureOut">
              <a:rPr lang="en-DE" smtClean="0"/>
              <a:t>24.06.24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672161"/>
            <a:ext cx="328058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6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hyperlink" Target="https://www.google.com/url?sa=i&amp;url=https%3A%2F%2Fwww.istockphoto.com%2Fde%2Fgrafiken%2Ftrichter-icon&amp;psig=AOvVaw1JuKbENA1fyVaPKrSMXjJb&amp;ust=1716993317317000&amp;source=images&amp;cd=vfe&amp;opi=89978449&amp;ved=0CBIQjRxqFwoTCPjs4N3IsIYDFQAAAAAdAAAAABAE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B8DE7A2A-9FBF-5996-1D0D-3263F3DECD31}"/>
              </a:ext>
            </a:extLst>
          </p:cNvPr>
          <p:cNvCxnSpPr>
            <a:cxnSpLocks/>
          </p:cNvCxnSpPr>
          <p:nvPr/>
        </p:nvCxnSpPr>
        <p:spPr>
          <a:xfrm>
            <a:off x="2176999" y="2188310"/>
            <a:ext cx="6042980" cy="5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BEF4FF4-B1BB-6D0A-946F-E838F060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2"/>
          <a:stretch/>
        </p:blipFill>
        <p:spPr>
          <a:xfrm>
            <a:off x="6122077" y="3886246"/>
            <a:ext cx="3598186" cy="2233567"/>
          </a:xfrm>
          <a:prstGeom prst="rect">
            <a:avLst/>
          </a:prstGeom>
        </p:spPr>
      </p:pic>
      <p:pic>
        <p:nvPicPr>
          <p:cNvPr id="18" name="Picture 17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748AE71-FFF0-5C3B-1B32-C2A2282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74" y="3887094"/>
            <a:ext cx="3719787" cy="22318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45B9EB-DF0B-1C5A-2D47-ADE2FCFED9BD}"/>
              </a:ext>
            </a:extLst>
          </p:cNvPr>
          <p:cNvSpPr/>
          <p:nvPr/>
        </p:nvSpPr>
        <p:spPr>
          <a:xfrm>
            <a:off x="243170" y="119922"/>
            <a:ext cx="1933829" cy="38367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8866D7-B1AC-42E6-6F94-1C40E9B47B5A}"/>
              </a:ext>
            </a:extLst>
          </p:cNvPr>
          <p:cNvGrpSpPr/>
          <p:nvPr/>
        </p:nvGrpSpPr>
        <p:grpSpPr>
          <a:xfrm rot="20896425">
            <a:off x="851837" y="3629295"/>
            <a:ext cx="713922" cy="801136"/>
            <a:chOff x="1022486" y="3992154"/>
            <a:chExt cx="713922" cy="789473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F84E20D-074D-D510-8DE6-9D4550E08CD1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0B3A7418-D1F5-91DC-83C6-537EE875E31C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1" name="Trapezium 50">
            <a:extLst>
              <a:ext uri="{FF2B5EF4-FFF2-40B4-BE49-F238E27FC236}">
                <a16:creationId xmlns:a16="http://schemas.microsoft.com/office/drawing/2014/main" id="{A8B7F045-3BC5-0446-83FB-C1148C5199D7}"/>
              </a:ext>
            </a:extLst>
          </p:cNvPr>
          <p:cNvSpPr/>
          <p:nvPr/>
        </p:nvSpPr>
        <p:spPr>
          <a:xfrm rot="5400000">
            <a:off x="1384774" y="1591702"/>
            <a:ext cx="2969239" cy="1127717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E369E-DBF3-2F8C-E8FA-1824E3CF61B6}"/>
              </a:ext>
            </a:extLst>
          </p:cNvPr>
          <p:cNvSpPr txBox="1"/>
          <p:nvPr/>
        </p:nvSpPr>
        <p:spPr>
          <a:xfrm>
            <a:off x="2356731" y="959365"/>
            <a:ext cx="104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Preprocess</a:t>
            </a:r>
          </a:p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Items</a:t>
            </a:r>
          </a:p>
        </p:txBody>
      </p:sp>
      <p:pic>
        <p:nvPicPr>
          <p:cNvPr id="1026" name="Picture 2" descr="15.100+ Grafiken, lizenzfreie Vektorgrafiken und Clipart zu Trichter Icon -  iStock | Filter icon">
            <a:hlinkClick r:id="rId5"/>
            <a:extLst>
              <a:ext uri="{FF2B5EF4-FFF2-40B4-BE49-F238E27FC236}">
                <a16:creationId xmlns:a16="http://schemas.microsoft.com/office/drawing/2014/main" id="{E6B47FAE-0134-9A78-E31A-929ACC348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9" t="23308" r="25439" b="24116"/>
          <a:stretch/>
        </p:blipFill>
        <p:spPr bwMode="auto">
          <a:xfrm>
            <a:off x="2696405" y="2970576"/>
            <a:ext cx="302190" cy="3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21E178-D30F-007B-4DCD-0F42BFB4730C}"/>
              </a:ext>
            </a:extLst>
          </p:cNvPr>
          <p:cNvGrpSpPr/>
          <p:nvPr/>
        </p:nvGrpSpPr>
        <p:grpSpPr>
          <a:xfrm>
            <a:off x="422830" y="222873"/>
            <a:ext cx="1572974" cy="3570369"/>
            <a:chOff x="492641" y="289432"/>
            <a:chExt cx="1572974" cy="357036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0B21124-78AD-15FB-91B6-C5B1413971D5}"/>
                </a:ext>
              </a:extLst>
            </p:cNvPr>
            <p:cNvSpPr/>
            <p:nvPr/>
          </p:nvSpPr>
          <p:spPr>
            <a:xfrm>
              <a:off x="493670" y="665946"/>
              <a:ext cx="1571945" cy="31938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CA765-E9F7-5DF7-F177-5666965B3A09}"/>
                </a:ext>
              </a:extLst>
            </p:cNvPr>
            <p:cNvSpPr txBox="1"/>
            <p:nvPr/>
          </p:nvSpPr>
          <p:spPr>
            <a:xfrm>
              <a:off x="756715" y="695086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CBA09-E213-5356-F6BE-6124FFF4E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70" y="106605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5A3A9-AA5C-BEB4-E854-B065DB8D08E0}"/>
                </a:ext>
              </a:extLst>
            </p:cNvPr>
            <p:cNvSpPr txBox="1"/>
            <p:nvPr/>
          </p:nvSpPr>
          <p:spPr>
            <a:xfrm>
              <a:off x="756715" y="1089702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418095-8AAA-45FD-E8A3-4BB545C553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9" y="146066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56E8C0-2434-E9E9-046F-BCF36C780A32}"/>
                </a:ext>
              </a:extLst>
            </p:cNvPr>
            <p:cNvSpPr txBox="1"/>
            <p:nvPr/>
          </p:nvSpPr>
          <p:spPr>
            <a:xfrm>
              <a:off x="756715" y="1765114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  <a:endParaRPr lang="en-DE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B99B2B-6696-BD9F-F3B3-18A32BD4E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242003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85AB9D-67F3-4B1D-83C7-811CD0C64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137394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34899-F0DB-14ED-6552-A6BA20D81411}"/>
                </a:ext>
              </a:extLst>
            </p:cNvPr>
            <p:cNvSpPr txBox="1"/>
            <p:nvPr/>
          </p:nvSpPr>
          <p:spPr>
            <a:xfrm>
              <a:off x="737573" y="2634785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7267AE-FEB8-EA29-B488-6281A4F85875}"/>
                </a:ext>
              </a:extLst>
            </p:cNvPr>
            <p:cNvSpPr txBox="1"/>
            <p:nvPr/>
          </p:nvSpPr>
          <p:spPr>
            <a:xfrm>
              <a:off x="680868" y="3137394"/>
              <a:ext cx="1195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8988B7-20ED-6B79-AF10-77CD172B8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51390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08BE8-C81A-EC99-6967-2C8502E5FC56}"/>
                </a:ext>
              </a:extLst>
            </p:cNvPr>
            <p:cNvSpPr txBox="1"/>
            <p:nvPr/>
          </p:nvSpPr>
          <p:spPr>
            <a:xfrm>
              <a:off x="624166" y="3502630"/>
              <a:ext cx="1308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D61399CE-2BC7-D82C-F458-0275D9A03080}"/>
                </a:ext>
              </a:extLst>
            </p:cNvPr>
            <p:cNvSpPr txBox="1"/>
            <p:nvPr/>
          </p:nvSpPr>
          <p:spPr>
            <a:xfrm>
              <a:off x="559934" y="289432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28,632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C51FFD-075E-8852-6BDD-75E69235CC99}"/>
              </a:ext>
            </a:extLst>
          </p:cNvPr>
          <p:cNvGrpSpPr/>
          <p:nvPr/>
        </p:nvGrpSpPr>
        <p:grpSpPr>
          <a:xfrm rot="703575" flipH="1">
            <a:off x="8529482" y="3676750"/>
            <a:ext cx="713922" cy="801136"/>
            <a:chOff x="1022486" y="3992154"/>
            <a:chExt cx="713922" cy="789473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AB6DCDD-BA4D-A020-4623-47E6F4184CC5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C2EB67EC-128D-96A5-D3F1-59C307E9E290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8099C27-8090-3EE3-AD3D-1A8B76D22F8B}"/>
              </a:ext>
            </a:extLst>
          </p:cNvPr>
          <p:cNvGrpSpPr/>
          <p:nvPr/>
        </p:nvGrpSpPr>
        <p:grpSpPr>
          <a:xfrm>
            <a:off x="4931978" y="1051946"/>
            <a:ext cx="3156375" cy="2276286"/>
            <a:chOff x="4898563" y="1177070"/>
            <a:chExt cx="3156375" cy="22762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F3988C-94A5-B54B-2A4E-B77EB13371B6}"/>
                </a:ext>
              </a:extLst>
            </p:cNvPr>
            <p:cNvSpPr/>
            <p:nvPr/>
          </p:nvSpPr>
          <p:spPr>
            <a:xfrm>
              <a:off x="4898563" y="1177070"/>
              <a:ext cx="3156375" cy="2276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B4F9DD-3829-EE85-22F9-6A9194B60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408" y="2811343"/>
              <a:ext cx="495855" cy="4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8EA6A8-C71B-432D-C82D-0B027208CBD6}"/>
                </a:ext>
              </a:extLst>
            </p:cNvPr>
            <p:cNvSpPr txBox="1"/>
            <p:nvPr/>
          </p:nvSpPr>
          <p:spPr>
            <a:xfrm>
              <a:off x="5233059" y="1299043"/>
              <a:ext cx="1043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Fit Item Models</a:t>
              </a:r>
            </a:p>
          </p:txBody>
        </p:sp>
        <p:pic>
          <p:nvPicPr>
            <p:cNvPr id="62" name="Picture 6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EAA4C62-F2EC-57C9-E07B-EE7E85125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404" b="29768"/>
            <a:stretch/>
          </p:blipFill>
          <p:spPr>
            <a:xfrm>
              <a:off x="5124514" y="2216680"/>
              <a:ext cx="1259267" cy="29446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E48458B4-5C28-FD1F-3C21-DC8E6E0EC626}"/>
              </a:ext>
            </a:extLst>
          </p:cNvPr>
          <p:cNvGrpSpPr/>
          <p:nvPr/>
        </p:nvGrpSpPr>
        <p:grpSpPr>
          <a:xfrm>
            <a:off x="8134824" y="172546"/>
            <a:ext cx="1437353" cy="3836747"/>
            <a:chOff x="8329083" y="332914"/>
            <a:chExt cx="1437353" cy="383674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2D95796-3FAD-55A0-F0F4-7EFBE4FD9734}"/>
                </a:ext>
              </a:extLst>
            </p:cNvPr>
            <p:cNvSpPr/>
            <p:nvPr/>
          </p:nvSpPr>
          <p:spPr>
            <a:xfrm>
              <a:off x="8414238" y="332914"/>
              <a:ext cx="1207284" cy="38367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6BBB2A0-049E-921F-31C6-C8CFA1CBE6A4}"/>
                </a:ext>
              </a:extLst>
            </p:cNvPr>
            <p:cNvSpPr/>
            <p:nvPr/>
          </p:nvSpPr>
          <p:spPr>
            <a:xfrm>
              <a:off x="8548989" y="743931"/>
              <a:ext cx="946184" cy="32032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BD3-52E2-6B32-6E0E-A15EBB6E5F35}"/>
                </a:ext>
              </a:extLst>
            </p:cNvPr>
            <p:cNvSpPr txBox="1"/>
            <p:nvPr/>
          </p:nvSpPr>
          <p:spPr>
            <a:xfrm>
              <a:off x="8496695" y="794980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E3356C-2D4D-BAFC-005C-1B4E11CE2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113550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2826A-5053-A486-C322-7BFDE97979AE}"/>
                </a:ext>
              </a:extLst>
            </p:cNvPr>
            <p:cNvSpPr txBox="1"/>
            <p:nvPr/>
          </p:nvSpPr>
          <p:spPr>
            <a:xfrm>
              <a:off x="8531739" y="1229872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  <a:endPara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90CBCD-AD41-49B1-FE98-E751C824D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636311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FB7A9B-F1D4-3184-78A8-3B7039B13CC0}"/>
                </a:ext>
              </a:extLst>
            </p:cNvPr>
            <p:cNvSpPr txBox="1"/>
            <p:nvPr/>
          </p:nvSpPr>
          <p:spPr>
            <a:xfrm>
              <a:off x="8511452" y="1787748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C96813-EBC4-8B2C-760B-E1E8345B06B0}"/>
                </a:ext>
              </a:extLst>
            </p:cNvPr>
            <p:cNvSpPr txBox="1"/>
            <p:nvPr/>
          </p:nvSpPr>
          <p:spPr>
            <a:xfrm>
              <a:off x="8511452" y="2506514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E116F7-80AC-718F-8870-F4BBAD05919D}"/>
                </a:ext>
              </a:extLst>
            </p:cNvPr>
            <p:cNvSpPr txBox="1"/>
            <p:nvPr/>
          </p:nvSpPr>
          <p:spPr>
            <a:xfrm>
              <a:off x="8426036" y="3139521"/>
              <a:ext cx="1195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E1061C-E468-B017-055B-68B34830A3B9}"/>
                </a:ext>
              </a:extLst>
            </p:cNvPr>
            <p:cNvSpPr txBox="1"/>
            <p:nvPr/>
          </p:nvSpPr>
          <p:spPr>
            <a:xfrm>
              <a:off x="8378904" y="3594157"/>
              <a:ext cx="1308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1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578E3C-8D9D-D6FD-77E0-3ECB84E69EDB}"/>
                </a:ext>
              </a:extLst>
            </p:cNvPr>
            <p:cNvSpPr txBox="1"/>
            <p:nvPr/>
          </p:nvSpPr>
          <p:spPr>
            <a:xfrm>
              <a:off x="8329083" y="389614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739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3F9F6F-A10C-4DA8-C8CB-A749A81B5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224790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67EB04-7D57-17DE-681F-F311A9608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2997026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E569DA-84FD-5464-F32A-82B633BED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355239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69A16F-0C33-AD93-62B0-0F5210C46901}"/>
              </a:ext>
            </a:extLst>
          </p:cNvPr>
          <p:cNvGrpSpPr/>
          <p:nvPr/>
        </p:nvGrpSpPr>
        <p:grpSpPr>
          <a:xfrm>
            <a:off x="2466123" y="1539271"/>
            <a:ext cx="1033498" cy="430887"/>
            <a:chOff x="2618787" y="1655895"/>
            <a:chExt cx="1033498" cy="4308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AE85C-DE39-8E16-A72A-D764E623AB67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enough variance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3DF7825-3AD3-F357-2ABA-F33498B1C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E4AA7-A1F7-A527-6FC8-AEEC41A8DD13}"/>
              </a:ext>
            </a:extLst>
          </p:cNvPr>
          <p:cNvGrpSpPr/>
          <p:nvPr/>
        </p:nvGrpSpPr>
        <p:grpSpPr>
          <a:xfrm>
            <a:off x="2472383" y="1960664"/>
            <a:ext cx="1033498" cy="415498"/>
            <a:chOff x="2618787" y="1655895"/>
            <a:chExt cx="1033498" cy="4154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A577B0-1AA1-F852-3387-81A4029A70BD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not too</a:t>
              </a:r>
            </a:p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easy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3863A7A9-A360-2BB6-122C-01BBA499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78883E-EB19-E128-7A7F-5EE093BA2FAD}"/>
              </a:ext>
            </a:extLst>
          </p:cNvPr>
          <p:cNvGrpSpPr/>
          <p:nvPr/>
        </p:nvGrpSpPr>
        <p:grpSpPr>
          <a:xfrm>
            <a:off x="2474070" y="2396471"/>
            <a:ext cx="1033498" cy="415498"/>
            <a:chOff x="2618787" y="1655895"/>
            <a:chExt cx="1033498" cy="41549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E38EDC-8A15-054A-CA6F-B372F1579B41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correlated</a:t>
              </a:r>
              <a:b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</a:br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w/ score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47286EBC-FD63-277F-234B-C26452F9B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6A8ABC0-FED4-66F9-FF28-2778F8BCFB41}"/>
              </a:ext>
            </a:extLst>
          </p:cNvPr>
          <p:cNvGrpSpPr/>
          <p:nvPr/>
        </p:nvGrpSpPr>
        <p:grpSpPr>
          <a:xfrm>
            <a:off x="3564235" y="967442"/>
            <a:ext cx="1261646" cy="2376232"/>
            <a:chOff x="3761640" y="1118239"/>
            <a:chExt cx="1261646" cy="2376232"/>
          </a:xfrm>
        </p:grpSpPr>
        <p:sp>
          <p:nvSpPr>
            <p:cNvPr id="59" name="Trapezium 58">
              <a:extLst>
                <a:ext uri="{FF2B5EF4-FFF2-40B4-BE49-F238E27FC236}">
                  <a16:creationId xmlns:a16="http://schemas.microsoft.com/office/drawing/2014/main" id="{B427FE56-137D-467A-E875-D34F7584D3C6}"/>
                </a:ext>
              </a:extLst>
            </p:cNvPr>
            <p:cNvSpPr/>
            <p:nvPr/>
          </p:nvSpPr>
          <p:spPr>
            <a:xfrm rot="5400000">
              <a:off x="3191902" y="1687977"/>
              <a:ext cx="2376232" cy="123675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27E04C9F-9812-8F00-6347-079CE465D79C}"/>
                </a:ext>
              </a:extLst>
            </p:cNvPr>
            <p:cNvSpPr txBox="1"/>
            <p:nvPr/>
          </p:nvSpPr>
          <p:spPr>
            <a:xfrm>
              <a:off x="3828590" y="1328013"/>
              <a:ext cx="110865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Subsampling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79C9A1F-FE06-1483-AC39-12DA50061890}"/>
                </a:ext>
              </a:extLst>
            </p:cNvPr>
            <p:cNvSpPr txBox="1"/>
            <p:nvPr/>
          </p:nvSpPr>
          <p:spPr>
            <a:xfrm>
              <a:off x="4013992" y="2141618"/>
              <a:ext cx="100929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draw items</a:t>
              </a:r>
            </a:p>
          </p:txBody>
        </p:sp>
        <p:pic>
          <p:nvPicPr>
            <p:cNvPr id="1031" name="Graphic 1030">
              <a:extLst>
                <a:ext uri="{FF2B5EF4-FFF2-40B4-BE49-F238E27FC236}">
                  <a16:creationId xmlns:a16="http://schemas.microsoft.com/office/drawing/2014/main" id="{6CC937F1-2360-B3AB-56BB-ADD5232B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4745" y="2150297"/>
              <a:ext cx="255328" cy="255328"/>
            </a:xfrm>
            <a:prstGeom prst="rect">
              <a:avLst/>
            </a:prstGeom>
          </p:spPr>
        </p:pic>
        <p:pic>
          <p:nvPicPr>
            <p:cNvPr id="1035" name="Graphic 1034">
              <a:extLst>
                <a:ext uri="{FF2B5EF4-FFF2-40B4-BE49-F238E27FC236}">
                  <a16:creationId xmlns:a16="http://schemas.microsoft.com/office/drawing/2014/main" id="{E53E77AF-83D3-3DEE-1CA1-E9DDCADEC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03258" y="2516642"/>
              <a:ext cx="189757" cy="189757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FF27777-1D35-13E7-31F3-E81DE6E65C59}"/>
                </a:ext>
              </a:extLst>
            </p:cNvPr>
            <p:cNvSpPr txBox="1"/>
            <p:nvPr/>
          </p:nvSpPr>
          <p:spPr>
            <a:xfrm>
              <a:off x="4074637" y="2472678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predict score</a:t>
              </a:r>
            </a:p>
          </p:txBody>
        </p:sp>
        <p:pic>
          <p:nvPicPr>
            <p:cNvPr id="1044" name="Graphic 1043">
              <a:extLst>
                <a:ext uri="{FF2B5EF4-FFF2-40B4-BE49-F238E27FC236}">
                  <a16:creationId xmlns:a16="http://schemas.microsoft.com/office/drawing/2014/main" id="{9C5C7038-AEE0-0920-D4B7-AE94F60F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830300" y="2837016"/>
              <a:ext cx="344730" cy="344730"/>
            </a:xfrm>
            <a:prstGeom prst="rect">
              <a:avLst/>
            </a:prstGeom>
          </p:spPr>
        </p:pic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C459324A-512A-4731-75C0-2D74B13194C3}"/>
                </a:ext>
              </a:extLst>
            </p:cNvPr>
            <p:cNvSpPr txBox="1"/>
            <p:nvPr/>
          </p:nvSpPr>
          <p:spPr>
            <a:xfrm>
              <a:off x="4081562" y="2849790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keep best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4B7F820-A730-6AF3-2DEF-A2939A78BBEC}"/>
              </a:ext>
            </a:extLst>
          </p:cNvPr>
          <p:cNvGrpSpPr/>
          <p:nvPr/>
        </p:nvGrpSpPr>
        <p:grpSpPr>
          <a:xfrm>
            <a:off x="6696553" y="1195134"/>
            <a:ext cx="1286831" cy="2067703"/>
            <a:chOff x="6675131" y="884555"/>
            <a:chExt cx="1429211" cy="2296481"/>
          </a:xfrm>
        </p:grpSpPr>
        <p:pic>
          <p:nvPicPr>
            <p:cNvPr id="44" name="Picture 43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01D69F3-2C15-6DCC-5555-79BEED80C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57804"/>
            <a:stretch/>
          </p:blipFill>
          <p:spPr>
            <a:xfrm>
              <a:off x="6690761" y="884555"/>
              <a:ext cx="1413581" cy="1073658"/>
            </a:xfrm>
            <a:prstGeom prst="rect">
              <a:avLst/>
            </a:prstGeom>
          </p:spPr>
        </p:pic>
        <p:pic>
          <p:nvPicPr>
            <p:cNvPr id="1049" name="Picture 1048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4294717-6AF2-0138-A24F-191AEF9AD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55417" b="5193"/>
            <a:stretch/>
          </p:blipFill>
          <p:spPr>
            <a:xfrm>
              <a:off x="6675131" y="2178771"/>
              <a:ext cx="1413581" cy="1002265"/>
            </a:xfrm>
            <a:prstGeom prst="rect">
              <a:avLst/>
            </a:prstGeom>
          </p:spPr>
        </p:pic>
        <p:pic>
          <p:nvPicPr>
            <p:cNvPr id="1047" name="Picture 2" descr="15.100+ Grafiken, lizenzfreie Vektorgrafiken und Clipart zu Trichter Icon -  iStock | Filter icon">
              <a:hlinkClick r:id="rId5"/>
              <a:extLst>
                <a:ext uri="{FF2B5EF4-FFF2-40B4-BE49-F238E27FC236}">
                  <a16:creationId xmlns:a16="http://schemas.microsoft.com/office/drawing/2014/main" id="{6910F7EB-FC1E-061E-4F1F-672F56C81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9" t="23308" r="25439" b="24116"/>
            <a:stretch/>
          </p:blipFill>
          <p:spPr bwMode="auto">
            <a:xfrm>
              <a:off x="7304815" y="2003509"/>
              <a:ext cx="185472" cy="199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5ECC5EB-FB54-2539-F251-AF7BB6E5FDE9}"/>
              </a:ext>
            </a:extLst>
          </p:cNvPr>
          <p:cNvSpPr txBox="1"/>
          <p:nvPr/>
        </p:nvSpPr>
        <p:spPr>
          <a:xfrm>
            <a:off x="6859387" y="1115819"/>
            <a:ext cx="104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Info-Filter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AE7AC024-64D8-70B4-E874-2A8FA092FA20}"/>
              </a:ext>
            </a:extLst>
          </p:cNvPr>
          <p:cNvSpPr txBox="1"/>
          <p:nvPr/>
        </p:nvSpPr>
        <p:spPr>
          <a:xfrm>
            <a:off x="1107342" y="5702205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point scores</a:t>
            </a:r>
            <a:endParaRPr lang="en-DE" sz="1400" i="1" dirty="0">
              <a:latin typeface="Crimson Pro ExtraLight" pitchFamily="2" charset="77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DC04D9E2-4214-3268-183A-A912ADEB3912}"/>
              </a:ext>
            </a:extLst>
          </p:cNvPr>
          <p:cNvSpPr txBox="1"/>
          <p:nvPr/>
        </p:nvSpPr>
        <p:spPr>
          <a:xfrm>
            <a:off x="6981437" y="5681583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latent abilities</a:t>
            </a:r>
            <a:endParaRPr lang="en-DE" sz="1400" i="1" dirty="0">
              <a:latin typeface="Crimson Pro ExtraLight" pitchFamily="2" charset="77"/>
            </a:endParaRP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2E8B294A-D7EB-7F21-ADBE-0DFD1BEA7157}"/>
              </a:ext>
            </a:extLst>
          </p:cNvPr>
          <p:cNvCxnSpPr>
            <a:cxnSpLocks/>
          </p:cNvCxnSpPr>
          <p:nvPr/>
        </p:nvCxnSpPr>
        <p:spPr>
          <a:xfrm flipH="1">
            <a:off x="3306871" y="5003028"/>
            <a:ext cx="3403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1BA61798-263A-B32E-CAC7-1A51BA6B1D57}"/>
              </a:ext>
            </a:extLst>
          </p:cNvPr>
          <p:cNvGrpSpPr/>
          <p:nvPr/>
        </p:nvGrpSpPr>
        <p:grpSpPr>
          <a:xfrm>
            <a:off x="3564235" y="4329864"/>
            <a:ext cx="2965806" cy="1346329"/>
            <a:chOff x="3509640" y="4385784"/>
            <a:chExt cx="2965806" cy="1346329"/>
          </a:xfrm>
        </p:grpSpPr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EBEBA19E-9E8B-3B6A-6741-D9CE029B3A78}"/>
                </a:ext>
              </a:extLst>
            </p:cNvPr>
            <p:cNvSpPr/>
            <p:nvPr/>
          </p:nvSpPr>
          <p:spPr>
            <a:xfrm>
              <a:off x="3509640" y="4385784"/>
              <a:ext cx="2965806" cy="1346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F152305-4294-F0FE-6D16-42FA55AB29CC}"/>
                </a:ext>
              </a:extLst>
            </p:cNvPr>
            <p:cNvSpPr txBox="1"/>
            <p:nvPr/>
          </p:nvSpPr>
          <p:spPr>
            <a:xfrm>
              <a:off x="3651257" y="4495013"/>
              <a:ext cx="27113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Score Reconstruction</a:t>
              </a:r>
            </a:p>
          </p:txBody>
        </p:sp>
        <p:pic>
          <p:nvPicPr>
            <p:cNvPr id="1071" name="Picture 10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276088-1C0C-AE42-AAC9-6C1D081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28237" y="5006399"/>
              <a:ext cx="1088594" cy="360212"/>
            </a:xfrm>
            <a:prstGeom prst="rect">
              <a:avLst/>
            </a:prstGeom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215C6915-3822-FF05-C60C-4D2589F4EC62}"/>
                </a:ext>
              </a:extLst>
            </p:cNvPr>
            <p:cNvSpPr txBox="1"/>
            <p:nvPr/>
          </p:nvSpPr>
          <p:spPr>
            <a:xfrm>
              <a:off x="3962886" y="4889665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per benchmark</a:t>
              </a:r>
            </a:p>
          </p:txBody>
        </p:sp>
        <p:pic>
          <p:nvPicPr>
            <p:cNvPr id="1077" name="Graphic 1076">
              <a:extLst>
                <a:ext uri="{FF2B5EF4-FFF2-40B4-BE49-F238E27FC236}">
                  <a16:creationId xmlns:a16="http://schemas.microsoft.com/office/drawing/2014/main" id="{0923307F-4B77-B425-7380-4AF16276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22619" y="4897947"/>
              <a:ext cx="274020" cy="274020"/>
            </a:xfrm>
            <a:prstGeom prst="rect">
              <a:avLst/>
            </a:prstGeom>
          </p:spPr>
        </p:pic>
        <p:pic>
          <p:nvPicPr>
            <p:cNvPr id="1079" name="Graphic 1078">
              <a:extLst>
                <a:ext uri="{FF2B5EF4-FFF2-40B4-BE49-F238E27FC236}">
                  <a16:creationId xmlns:a16="http://schemas.microsoft.com/office/drawing/2014/main" id="{4C710459-9AAF-66FD-D5A2-330375FD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81888" y="5198647"/>
              <a:ext cx="355481" cy="355481"/>
            </a:xfrm>
            <a:prstGeom prst="rect">
              <a:avLst/>
            </a:prstGeom>
          </p:spPr>
        </p:pic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9E77C2D5-CBF9-F064-AD2D-704D5350C24A}"/>
                </a:ext>
              </a:extLst>
            </p:cNvPr>
            <p:cNvSpPr txBox="1"/>
            <p:nvPr/>
          </p:nvSpPr>
          <p:spPr>
            <a:xfrm>
              <a:off x="3951719" y="5239521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for their sum</a:t>
              </a:r>
            </a:p>
          </p:txBody>
        </p: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96C8F7-E58F-EB28-C1F8-A4EBD934710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42130" y="1912136"/>
            <a:ext cx="1253354" cy="210524"/>
          </a:xfrm>
          <a:prstGeom prst="rect">
            <a:avLst/>
          </a:prstGeom>
        </p:spPr>
      </p:pic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607762-0F5F-10F4-617A-F87064B80B7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16350" y="2310867"/>
            <a:ext cx="902704" cy="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53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Crimson Pro</vt:lpstr>
      <vt:lpstr>Crimson Pro ExtraLight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Daniel Kipnis</dc:creator>
  <cp:lastModifiedBy>Alexander Daniel Kipnis</cp:lastModifiedBy>
  <cp:revision>24</cp:revision>
  <dcterms:created xsi:type="dcterms:W3CDTF">2024-05-28T13:22:08Z</dcterms:created>
  <dcterms:modified xsi:type="dcterms:W3CDTF">2024-06-24T13:41:35Z</dcterms:modified>
</cp:coreProperties>
</file>