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8" r:id="rId3"/>
    <p:sldId id="259" r:id="rId4"/>
    <p:sldId id="270" r:id="rId5"/>
    <p:sldId id="271" r:id="rId6"/>
    <p:sldId id="272" r:id="rId7"/>
    <p:sldId id="269" r:id="rId8"/>
    <p:sldId id="273" r:id="rId9"/>
    <p:sldId id="275" r:id="rId10"/>
    <p:sldId id="274" r:id="rId11"/>
    <p:sldId id="276" r:id="rId12"/>
    <p:sldId id="277" r:id="rId13"/>
    <p:sldId id="280" r:id="rId14"/>
    <p:sldId id="279" r:id="rId15"/>
    <p:sldId id="281" r:id="rId16"/>
    <p:sldId id="283" r:id="rId17"/>
    <p:sldId id="282" r:id="rId18"/>
    <p:sldId id="284" r:id="rId19"/>
    <p:sldId id="285" r:id="rId20"/>
    <p:sldId id="286" r:id="rId21"/>
    <p:sldId id="288" r:id="rId22"/>
    <p:sldId id="289" r:id="rId23"/>
    <p:sldId id="290" r:id="rId24"/>
    <p:sldId id="287" r:id="rId25"/>
    <p:sldId id="291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894" autoAdjust="0"/>
  </p:normalViewPr>
  <p:slideViewPr>
    <p:cSldViewPr snapToGrid="0">
      <p:cViewPr varScale="1">
        <p:scale>
          <a:sx n="92" d="100"/>
          <a:sy n="92" d="100"/>
        </p:scale>
        <p:origin x="-48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5/25/2015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MuzičkiStudioAkord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 fontScale="92500" lnSpcReduction="10000"/>
          </a:bodyPr>
          <a:lstStyle/>
          <a:p>
            <a:r>
              <a:rPr lang="bs-Latn-BA" dirty="0" smtClean="0"/>
              <a:t>Amar Bašić</a:t>
            </a:r>
          </a:p>
          <a:p>
            <a:r>
              <a:rPr lang="bs-Latn-BA" dirty="0" smtClean="0"/>
              <a:t>Adnan Alibegović</a:t>
            </a:r>
          </a:p>
          <a:p>
            <a:r>
              <a:rPr lang="bs-Latn-BA" dirty="0" smtClean="0"/>
              <a:t>Dino Babahmetović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Sequence Diagram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73" r="-456" b="-1821"/>
          <a:stretch/>
        </p:blipFill>
        <p:spPr>
          <a:xfrm>
            <a:off x="0" y="-218941"/>
            <a:ext cx="11346288" cy="65424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570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Aplikacija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/>
          </a:bodyPr>
          <a:lstStyle/>
          <a:p>
            <a:r>
              <a:rPr lang="bs-Latn-BA" dirty="0" smtClean="0"/>
              <a:t>Microsoft Visual Studio 2013</a:t>
            </a:r>
          </a:p>
          <a:p>
            <a:r>
              <a:rPr lang="bs-Latn-BA" dirty="0" smtClean="0"/>
              <a:t>Platforma WPF</a:t>
            </a:r>
          </a:p>
        </p:txBody>
      </p:sp>
    </p:spTree>
    <p:extLst>
      <p:ext uri="{BB962C8B-B14F-4D97-AF65-F5344CB8AC3E}">
        <p14:creationId xmlns:p14="http://schemas.microsoft.com/office/powerpoint/2010/main" val="34640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6000" dirty="0" smtClean="0"/>
              <a:t>Baza podataka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4800" dirty="0" smtClean="0"/>
              <a:t>MySql</a:t>
            </a:r>
          </a:p>
          <a:p>
            <a:endParaRPr lang="bs-Latn-BA" sz="4800" dirty="0" smtClean="0"/>
          </a:p>
          <a:p>
            <a:endParaRPr lang="bs-Latn-B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3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GUI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" r="788"/>
          <a:stretch/>
        </p:blipFill>
        <p:spPr>
          <a:xfrm>
            <a:off x="1371600" y="0"/>
            <a:ext cx="9639836" cy="62284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0701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Igra - DeepSpace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/>
          </a:bodyPr>
          <a:lstStyle/>
          <a:p>
            <a:r>
              <a:rPr lang="bs-Latn-BA" dirty="0" smtClean="0"/>
              <a:t>Unity</a:t>
            </a:r>
          </a:p>
        </p:txBody>
      </p:sp>
    </p:spTree>
    <p:extLst>
      <p:ext uri="{BB962C8B-B14F-4D97-AF65-F5344CB8AC3E}">
        <p14:creationId xmlns:p14="http://schemas.microsoft.com/office/powerpoint/2010/main" val="211770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6000" dirty="0" smtClean="0"/>
              <a:t>DeepSpace – 3D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4000" dirty="0" smtClean="0"/>
              <a:t>Igrač </a:t>
            </a:r>
            <a:r>
              <a:rPr lang="bs-Latn-BA" sz="4000" dirty="0"/>
              <a:t>kotroliše svemirski brod koji prevozi bitan </a:t>
            </a:r>
            <a:r>
              <a:rPr lang="bs-Latn-BA" sz="4000" dirty="0" smtClean="0"/>
              <a:t>teret (muzičke instrumente) </a:t>
            </a:r>
            <a:r>
              <a:rPr lang="bs-Latn-BA" sz="4000" dirty="0"/>
              <a:t>na drugu planetu, ali pri tome </a:t>
            </a:r>
            <a:r>
              <a:rPr lang="bs-Latn-BA" sz="4000" dirty="0" smtClean="0"/>
              <a:t>mora izbjegavati asteroide  </a:t>
            </a:r>
          </a:p>
          <a:p>
            <a:r>
              <a:rPr lang="bs-Latn-BA" sz="4000" dirty="0" smtClean="0"/>
              <a:t>3 vrste broda: Enterprise, Interpid, Pegasus</a:t>
            </a:r>
          </a:p>
          <a:p>
            <a:r>
              <a:rPr lang="bs-Latn-BA" sz="4000" dirty="0" smtClean="0"/>
              <a:t>4 vrste asteroida: Fortuna, Irene, Vesta, Ceres</a:t>
            </a:r>
          </a:p>
        </p:txBody>
      </p:sp>
    </p:spTree>
    <p:extLst>
      <p:ext uri="{BB962C8B-B14F-4D97-AF65-F5344CB8AC3E}">
        <p14:creationId xmlns:p14="http://schemas.microsoft.com/office/powerpoint/2010/main" val="338240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Patterns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r="355"/>
          <a:stretch/>
        </p:blipFill>
        <p:spPr>
          <a:xfrm>
            <a:off x="0" y="0"/>
            <a:ext cx="11529391" cy="62159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166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Start Menu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r="60"/>
          <a:stretch/>
        </p:blipFill>
        <p:spPr>
          <a:xfrm>
            <a:off x="476518" y="631880"/>
            <a:ext cx="10805373" cy="55628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926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Play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" r="-148"/>
          <a:stretch/>
        </p:blipFill>
        <p:spPr>
          <a:xfrm>
            <a:off x="656824" y="605307"/>
            <a:ext cx="10483402" cy="56667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68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Mobilna aplikacija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/>
          </a:bodyPr>
          <a:lstStyle/>
          <a:p>
            <a:r>
              <a:rPr lang="bs-Latn-BA" dirty="0" smtClean="0"/>
              <a:t>Windows Phone</a:t>
            </a:r>
          </a:p>
        </p:txBody>
      </p:sp>
    </p:spTree>
    <p:extLst>
      <p:ext uri="{BB962C8B-B14F-4D97-AF65-F5344CB8AC3E}">
        <p14:creationId xmlns:p14="http://schemas.microsoft.com/office/powerpoint/2010/main" val="10187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6000" dirty="0" smtClean="0"/>
              <a:t>Projekat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Vlasnik</a:t>
            </a:r>
            <a:r>
              <a:rPr lang="en-US" sz="3200" dirty="0"/>
              <a:t> </a:t>
            </a:r>
            <a:r>
              <a:rPr lang="en-US" sz="3200" dirty="0" err="1"/>
              <a:t>muzičkog</a:t>
            </a:r>
            <a:r>
              <a:rPr lang="en-US" sz="3200" dirty="0"/>
              <a:t> </a:t>
            </a:r>
            <a:r>
              <a:rPr lang="en-US" sz="3200" dirty="0" err="1"/>
              <a:t>studija</a:t>
            </a:r>
            <a:r>
              <a:rPr lang="en-US" sz="3200" dirty="0"/>
              <a:t> </a:t>
            </a:r>
            <a:r>
              <a:rPr lang="en-US" sz="3200" dirty="0" err="1"/>
              <a:t>želi</a:t>
            </a:r>
            <a:r>
              <a:rPr lang="en-US" sz="3200" dirty="0"/>
              <a:t> da </a:t>
            </a:r>
            <a:r>
              <a:rPr lang="en-US" sz="3200" dirty="0" err="1"/>
              <a:t>modernizira</a:t>
            </a:r>
            <a:r>
              <a:rPr lang="en-US" sz="3200" dirty="0"/>
              <a:t> </a:t>
            </a:r>
            <a:r>
              <a:rPr lang="en-US" sz="3200" dirty="0" err="1" smtClean="0"/>
              <a:t>poslovanje</a:t>
            </a:r>
            <a:r>
              <a:rPr lang="bs-Latn-BA" sz="3200" dirty="0" smtClean="0"/>
              <a:t> prateći moderne tehnologije, uz komercijalnu produkciju,</a:t>
            </a:r>
            <a:r>
              <a:rPr lang="en-US" sz="3200" dirty="0" smtClean="0"/>
              <a:t> </a:t>
            </a:r>
            <a:r>
              <a:rPr lang="en-US" sz="3200" dirty="0" err="1"/>
              <a:t>uvođenjem</a:t>
            </a:r>
            <a:r>
              <a:rPr lang="en-US" sz="3200" dirty="0"/>
              <a:t> </a:t>
            </a:r>
            <a:r>
              <a:rPr lang="en-US" sz="3200" dirty="0" err="1"/>
              <a:t>informacionih</a:t>
            </a:r>
            <a:r>
              <a:rPr lang="en-US" sz="3200" dirty="0"/>
              <a:t> </a:t>
            </a:r>
            <a:r>
              <a:rPr lang="en-US" sz="3200" dirty="0" err="1" smtClean="0"/>
              <a:t>tehnologija</a:t>
            </a:r>
            <a:endParaRPr lang="en-US" sz="3200" dirty="0" smtClean="0"/>
          </a:p>
          <a:p>
            <a:r>
              <a:rPr lang="en-US" sz="3200" dirty="0" err="1"/>
              <a:t>Muzički</a:t>
            </a:r>
            <a:r>
              <a:rPr lang="en-US" sz="3200" dirty="0"/>
              <a:t> studio </a:t>
            </a:r>
            <a:r>
              <a:rPr lang="en-US" sz="3200" dirty="0" err="1"/>
              <a:t>Akord</a:t>
            </a:r>
            <a:r>
              <a:rPr lang="en-US" sz="3200" dirty="0"/>
              <a:t> </a:t>
            </a:r>
            <a:r>
              <a:rPr lang="en-US" sz="3200" dirty="0" err="1"/>
              <a:t>nudi</a:t>
            </a:r>
            <a:r>
              <a:rPr lang="en-US" sz="3200" dirty="0"/>
              <a:t> </a:t>
            </a:r>
            <a:r>
              <a:rPr lang="en-US" sz="3200" dirty="0" err="1"/>
              <a:t>mnoge</a:t>
            </a:r>
            <a:r>
              <a:rPr lang="en-US" sz="3200" dirty="0"/>
              <a:t> </a:t>
            </a:r>
            <a:r>
              <a:rPr lang="en-US" sz="3200" dirty="0" err="1"/>
              <a:t>usluge</a:t>
            </a:r>
            <a:r>
              <a:rPr lang="en-US" sz="3200" dirty="0"/>
              <a:t> </a:t>
            </a:r>
            <a:r>
              <a:rPr lang="en-US" sz="3200" dirty="0" err="1"/>
              <a:t>kao</a:t>
            </a:r>
            <a:r>
              <a:rPr lang="en-US" sz="3200" dirty="0"/>
              <a:t> </a:t>
            </a:r>
            <a:r>
              <a:rPr lang="en-US" sz="3200" dirty="0" err="1"/>
              <a:t>što</a:t>
            </a:r>
            <a:r>
              <a:rPr lang="en-US" sz="3200" dirty="0"/>
              <a:t>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kupovina</a:t>
            </a:r>
            <a:r>
              <a:rPr lang="en-US" sz="3200" dirty="0"/>
              <a:t> </a:t>
            </a:r>
            <a:r>
              <a:rPr lang="en-US" sz="3200" dirty="0" err="1"/>
              <a:t>razne</a:t>
            </a:r>
            <a:r>
              <a:rPr lang="en-US" sz="3200" dirty="0"/>
              <a:t> </a:t>
            </a:r>
            <a:r>
              <a:rPr lang="en-US" sz="3200" dirty="0" err="1"/>
              <a:t>muzičke</a:t>
            </a:r>
            <a:r>
              <a:rPr lang="en-US" sz="3200" dirty="0"/>
              <a:t> </a:t>
            </a:r>
            <a:r>
              <a:rPr lang="en-US" sz="3200" dirty="0" err="1"/>
              <a:t>opreme</a:t>
            </a:r>
            <a:r>
              <a:rPr lang="en-US" sz="3200" dirty="0"/>
              <a:t>(</a:t>
            </a:r>
            <a:r>
              <a:rPr lang="en-US" sz="3200" dirty="0" err="1"/>
              <a:t>instrumenti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prateća</a:t>
            </a:r>
            <a:r>
              <a:rPr lang="en-US" sz="3200" dirty="0"/>
              <a:t> </a:t>
            </a:r>
            <a:r>
              <a:rPr lang="en-US" sz="3200" dirty="0" err="1"/>
              <a:t>oprema</a:t>
            </a:r>
            <a:r>
              <a:rPr lang="en-US" sz="3200" dirty="0"/>
              <a:t>, </a:t>
            </a:r>
            <a:r>
              <a:rPr lang="en-US" sz="3200" dirty="0" err="1"/>
              <a:t>uređaji</a:t>
            </a:r>
            <a:r>
              <a:rPr lang="en-US" sz="3200" dirty="0"/>
              <a:t> </a:t>
            </a:r>
            <a:r>
              <a:rPr lang="en-US" sz="3200" dirty="0" err="1"/>
              <a:t>za</a:t>
            </a:r>
            <a:r>
              <a:rPr lang="en-US" sz="3200" dirty="0"/>
              <a:t> </a:t>
            </a:r>
            <a:r>
              <a:rPr lang="en-US" sz="3200" dirty="0" err="1"/>
              <a:t>snimanje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reprodukciju</a:t>
            </a:r>
            <a:r>
              <a:rPr lang="en-US" sz="3200" dirty="0"/>
              <a:t> </a:t>
            </a:r>
            <a:r>
              <a:rPr lang="en-US" sz="3200" dirty="0" err="1"/>
              <a:t>muzičkih</a:t>
            </a:r>
            <a:r>
              <a:rPr lang="en-US" sz="3200" dirty="0"/>
              <a:t> </a:t>
            </a:r>
            <a:r>
              <a:rPr lang="en-US" sz="3200" dirty="0" err="1"/>
              <a:t>zapisa</a:t>
            </a:r>
            <a:r>
              <a:rPr lang="en-US" sz="3200" dirty="0"/>
              <a:t>), </a:t>
            </a:r>
            <a:r>
              <a:rPr lang="en-US" sz="3200" dirty="0" err="1"/>
              <a:t>snimanje</a:t>
            </a:r>
            <a:r>
              <a:rPr lang="en-US" sz="3200" dirty="0"/>
              <a:t> </a:t>
            </a:r>
            <a:r>
              <a:rPr lang="en-US" sz="3200" dirty="0" err="1"/>
              <a:t>pjesama</a:t>
            </a:r>
            <a:r>
              <a:rPr lang="en-US" sz="3200" dirty="0"/>
              <a:t>, </a:t>
            </a:r>
            <a:r>
              <a:rPr lang="en-US" sz="3200" dirty="0" err="1"/>
              <a:t>snimanje</a:t>
            </a:r>
            <a:r>
              <a:rPr lang="en-US" sz="3200" dirty="0"/>
              <a:t> </a:t>
            </a:r>
            <a:r>
              <a:rPr lang="en-US" sz="3200" dirty="0" err="1"/>
              <a:t>reklama</a:t>
            </a:r>
            <a:r>
              <a:rPr lang="en-US" sz="3200" dirty="0"/>
              <a:t> </a:t>
            </a:r>
            <a:r>
              <a:rPr lang="en-US" sz="3200" dirty="0" err="1"/>
              <a:t>za</a:t>
            </a:r>
            <a:r>
              <a:rPr lang="en-US" sz="3200" dirty="0"/>
              <a:t> radio, </a:t>
            </a:r>
            <a:r>
              <a:rPr lang="en-US" sz="3200" dirty="0" err="1"/>
              <a:t>te</a:t>
            </a:r>
            <a:r>
              <a:rPr lang="en-US" sz="3200" dirty="0"/>
              <a:t> </a:t>
            </a:r>
            <a:r>
              <a:rPr lang="en-US" sz="3200" dirty="0" err="1"/>
              <a:t>komponovanje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pisanje</a:t>
            </a:r>
            <a:r>
              <a:rPr lang="en-US" sz="3200" dirty="0"/>
              <a:t> </a:t>
            </a:r>
            <a:r>
              <a:rPr lang="en-US" sz="3200" dirty="0" err="1" smtClean="0"/>
              <a:t>tekstova</a:t>
            </a:r>
            <a:endParaRPr lang="bs-Latn-BA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6000" dirty="0" smtClean="0"/>
              <a:t>Funkcionalnosti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4000" dirty="0" smtClean="0"/>
              <a:t>Pregled artikala  (instrumenata)</a:t>
            </a:r>
          </a:p>
          <a:p>
            <a:r>
              <a:rPr lang="bs-Latn-BA" sz="4000" dirty="0" smtClean="0"/>
              <a:t>Kupovina artikala</a:t>
            </a:r>
          </a:p>
        </p:txBody>
      </p:sp>
    </p:spTree>
    <p:extLst>
      <p:ext uri="{BB962C8B-B14F-4D97-AF65-F5344CB8AC3E}">
        <p14:creationId xmlns:p14="http://schemas.microsoft.com/office/powerpoint/2010/main" val="39620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Preglednik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4" b="21233"/>
          <a:stretch/>
        </p:blipFill>
        <p:spPr>
          <a:xfrm>
            <a:off x="3965621" y="-708338"/>
            <a:ext cx="4856408" cy="7122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033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en-US" dirty="0" err="1" smtClean="0"/>
              <a:t>Specifikacije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9" b="110"/>
          <a:stretch/>
        </p:blipFill>
        <p:spPr>
          <a:xfrm>
            <a:off x="4649272" y="-667463"/>
            <a:ext cx="4632101" cy="72356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59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Eksterni uređaj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/>
          </a:bodyPr>
          <a:lstStyle/>
          <a:p>
            <a:r>
              <a:rPr lang="bs-Latn-BA" dirty="0" smtClean="0"/>
              <a:t>Štampač</a:t>
            </a:r>
          </a:p>
        </p:txBody>
      </p:sp>
    </p:spTree>
    <p:extLst>
      <p:ext uri="{BB962C8B-B14F-4D97-AF65-F5344CB8AC3E}">
        <p14:creationId xmlns:p14="http://schemas.microsoft.com/office/powerpoint/2010/main" val="357785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Štampač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1" r="-371"/>
          <a:stretch/>
        </p:blipFill>
        <p:spPr>
          <a:xfrm>
            <a:off x="2846231" y="198121"/>
            <a:ext cx="7675809" cy="60377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697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Hvala na pažnji!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 smtClean="0"/>
              <a:t>MuzičkiStudioAkord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6000" dirty="0" smtClean="0"/>
              <a:t>Glavne funkcionalnosti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s-Latn-BA" sz="2400" dirty="0"/>
              <a:t>P</a:t>
            </a:r>
            <a:r>
              <a:rPr lang="en-US" sz="2400" dirty="0" err="1" smtClean="0"/>
              <a:t>regled</a:t>
            </a:r>
            <a:r>
              <a:rPr lang="en-US" sz="2400" dirty="0" smtClean="0"/>
              <a:t> </a:t>
            </a:r>
            <a:r>
              <a:rPr lang="en-US" sz="2400" dirty="0" err="1"/>
              <a:t>svih</a:t>
            </a:r>
            <a:r>
              <a:rPr lang="en-US" sz="2400" dirty="0"/>
              <a:t> </a:t>
            </a:r>
            <a:r>
              <a:rPr lang="en-US" sz="2400" dirty="0" err="1"/>
              <a:t>artikala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u </a:t>
            </a:r>
            <a:r>
              <a:rPr lang="en-US" sz="2400" dirty="0" err="1" smtClean="0"/>
              <a:t>ponudi</a:t>
            </a:r>
            <a:r>
              <a:rPr lang="bs-Latn-BA" sz="2400" dirty="0" smtClean="0"/>
              <a:t>, te usluga muzičkog studija</a:t>
            </a:r>
          </a:p>
          <a:p>
            <a:r>
              <a:rPr lang="bs-Latn-BA" sz="2400" dirty="0" smtClean="0"/>
              <a:t>Ažuriranje ponude, kataloga i zaliha</a:t>
            </a:r>
          </a:p>
          <a:p>
            <a:r>
              <a:rPr lang="bs-Latn-BA" sz="2400" dirty="0" smtClean="0"/>
              <a:t>Rezervacija određenog artikla i narudžba preko interneta</a:t>
            </a:r>
          </a:p>
          <a:p>
            <a:r>
              <a:rPr lang="bs-Latn-BA" sz="2400" dirty="0" smtClean="0"/>
              <a:t>Dostava na kućnu adresu</a:t>
            </a:r>
          </a:p>
          <a:p>
            <a:r>
              <a:rPr lang="bs-Latn-BA" sz="2400" dirty="0" smtClean="0"/>
              <a:t>Zakazivanje sastanaka sa vlasnikom muzičkog studija</a:t>
            </a:r>
          </a:p>
          <a:p>
            <a:r>
              <a:rPr lang="bs-Latn-BA" sz="2400" dirty="0" smtClean="0"/>
              <a:t>Evidencija o sastancima</a:t>
            </a:r>
          </a:p>
          <a:p>
            <a:r>
              <a:rPr lang="bs-Latn-BA" sz="2400" dirty="0" smtClean="0"/>
              <a:t>Mogućnost plaćanja putem bankovne kartice, obračun usluga i naplaćivanje</a:t>
            </a:r>
          </a:p>
          <a:p>
            <a:r>
              <a:rPr lang="bs-Latn-BA" sz="2400" dirty="0" smtClean="0"/>
              <a:t>Registracija klijenata u </a:t>
            </a:r>
            <a:r>
              <a:rPr lang="en-US" sz="2400" dirty="0" smtClean="0"/>
              <a:t>“</a:t>
            </a:r>
            <a:r>
              <a:rPr lang="bs-Latn-BA" sz="2400" dirty="0" smtClean="0"/>
              <a:t>klub kupaca</a:t>
            </a:r>
            <a:r>
              <a:rPr lang="en-US" sz="2400" dirty="0" smtClean="0"/>
              <a:t>”</a:t>
            </a:r>
            <a:r>
              <a:rPr lang="bs-Latn-BA" sz="2400" dirty="0" smtClean="0"/>
              <a:t> radi ostvarivanja popusta</a:t>
            </a:r>
          </a:p>
          <a:p>
            <a:r>
              <a:rPr lang="bs-Latn-BA" sz="2400" dirty="0" smtClean="0"/>
              <a:t>Promocija muzičkih uradaka naših klijenata</a:t>
            </a:r>
          </a:p>
          <a:p>
            <a:endParaRPr lang="bs-Latn-B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1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6000" dirty="0" smtClean="0"/>
              <a:t>Akteri u sistemu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4800" dirty="0" smtClean="0"/>
              <a:t>Klijent</a:t>
            </a:r>
          </a:p>
          <a:p>
            <a:r>
              <a:rPr lang="bs-Latn-BA" sz="4800" dirty="0" smtClean="0"/>
              <a:t>Uposlenik</a:t>
            </a:r>
          </a:p>
          <a:p>
            <a:r>
              <a:rPr lang="bs-Latn-BA" sz="4800" dirty="0" smtClean="0"/>
              <a:t>Dostavljač</a:t>
            </a:r>
          </a:p>
          <a:p>
            <a:r>
              <a:rPr lang="bs-Latn-BA" sz="4800" dirty="0" smtClean="0"/>
              <a:t>Vlasnik</a:t>
            </a:r>
          </a:p>
          <a:p>
            <a:r>
              <a:rPr lang="bs-Latn-BA" sz="4800" dirty="0" smtClean="0"/>
              <a:t>Vrijeme</a:t>
            </a:r>
          </a:p>
          <a:p>
            <a:endParaRPr lang="bs-Latn-B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7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s-Latn-BA" sz="4400" dirty="0" smtClean="0"/>
              <a:t>Dijagrami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1178417"/>
          </a:xfrm>
        </p:spPr>
        <p:txBody>
          <a:bodyPr>
            <a:normAutofit/>
          </a:bodyPr>
          <a:lstStyle/>
          <a:p>
            <a:r>
              <a:rPr lang="bs-Latn-BA" dirty="0" smtClean="0"/>
              <a:t>MuzičkiStudioAkord</a:t>
            </a:r>
          </a:p>
        </p:txBody>
      </p:sp>
    </p:spTree>
    <p:extLst>
      <p:ext uri="{BB962C8B-B14F-4D97-AF65-F5344CB8AC3E}">
        <p14:creationId xmlns:p14="http://schemas.microsoft.com/office/powerpoint/2010/main" val="40268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Use Case Diagram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t="219" r="-186" b="-219"/>
          <a:stretch/>
        </p:blipFill>
        <p:spPr>
          <a:xfrm>
            <a:off x="1" y="0"/>
            <a:ext cx="11500834" cy="61432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925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749" y="249636"/>
            <a:ext cx="9448800" cy="561734"/>
          </a:xfrm>
        </p:spPr>
        <p:txBody>
          <a:bodyPr/>
          <a:lstStyle/>
          <a:p>
            <a:r>
              <a:rPr lang="bs-Latn-BA" dirty="0" smtClean="0"/>
              <a:t>Activity Diagram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" t="-289" r="225" b="521"/>
          <a:stretch/>
        </p:blipFill>
        <p:spPr>
          <a:xfrm>
            <a:off x="4756597" y="-798490"/>
            <a:ext cx="6113172" cy="7308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1205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749" y="249636"/>
            <a:ext cx="9448800" cy="561734"/>
          </a:xfrm>
        </p:spPr>
        <p:txBody>
          <a:bodyPr/>
          <a:lstStyle/>
          <a:p>
            <a:r>
              <a:rPr lang="bs-Latn-BA" dirty="0" smtClean="0"/>
              <a:t>Activity Diagram 2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" r="247"/>
          <a:stretch/>
        </p:blipFill>
        <p:spPr>
          <a:xfrm>
            <a:off x="1313645" y="0"/>
            <a:ext cx="9852338" cy="63958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8892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8121"/>
            <a:ext cx="9448800" cy="561734"/>
          </a:xfrm>
        </p:spPr>
        <p:txBody>
          <a:bodyPr/>
          <a:lstStyle/>
          <a:p>
            <a:r>
              <a:rPr lang="bs-Latn-BA" dirty="0" smtClean="0"/>
              <a:t>Class Diagram - MVVM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" r="-156" b="596"/>
          <a:stretch/>
        </p:blipFill>
        <p:spPr>
          <a:xfrm>
            <a:off x="259724" y="-128788"/>
            <a:ext cx="11159544" cy="64973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0673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241</Words>
  <Application>Microsoft Office PowerPoint</Application>
  <PresentationFormat>Custom</PresentationFormat>
  <Paragraphs>58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Music Score 16x9</vt:lpstr>
      <vt:lpstr>MuzičkiStudioAkord</vt:lpstr>
      <vt:lpstr>Projekat</vt:lpstr>
      <vt:lpstr>Glavne funkcionalnosti</vt:lpstr>
      <vt:lpstr>Akteri u sistemu</vt:lpstr>
      <vt:lpstr>Dijagrami</vt:lpstr>
      <vt:lpstr>Use Case Diagram</vt:lpstr>
      <vt:lpstr>Activity Diagram</vt:lpstr>
      <vt:lpstr>Activity Diagram 2</vt:lpstr>
      <vt:lpstr>Class Diagram - MVVM</vt:lpstr>
      <vt:lpstr>Sequence Diagram</vt:lpstr>
      <vt:lpstr>Aplikacija</vt:lpstr>
      <vt:lpstr>Baza podataka</vt:lpstr>
      <vt:lpstr>GUI</vt:lpstr>
      <vt:lpstr>Igra - DeepSpace</vt:lpstr>
      <vt:lpstr>DeepSpace – 3D</vt:lpstr>
      <vt:lpstr>Patterns</vt:lpstr>
      <vt:lpstr>Start Menu</vt:lpstr>
      <vt:lpstr>Play</vt:lpstr>
      <vt:lpstr>Mobilna aplikacija</vt:lpstr>
      <vt:lpstr>Funkcionalnosti</vt:lpstr>
      <vt:lpstr>Preglednik</vt:lpstr>
      <vt:lpstr>Specifikacije</vt:lpstr>
      <vt:lpstr>Eksterni uređaj</vt:lpstr>
      <vt:lpstr>Štampač</vt:lpstr>
      <vt:lpstr>Hvala na pažnji!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2015-05-24T19:10:18Z</dcterms:created>
  <dcterms:modified xsi:type="dcterms:W3CDTF">2015-05-25T00:03:14Z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