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43006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184298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21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2564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972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833769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391603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385818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173559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04AF28-B493-4B37-BD2C-217074D72078}"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329748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04AF28-B493-4B37-BD2C-217074D72078}"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81592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04AF28-B493-4B37-BD2C-217074D72078}" type="datetimeFigureOut">
              <a:rPr lang="en-US" smtClean="0"/>
              <a:t>12/27/2018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141863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04AF28-B493-4B37-BD2C-217074D72078}" type="datetimeFigureOut">
              <a:rPr lang="en-US" smtClean="0"/>
              <a:t>12/27/2018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172928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4AF28-B493-4B37-BD2C-217074D72078}" type="datetimeFigureOut">
              <a:rPr lang="en-US" smtClean="0"/>
              <a:t>12/27/2018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56048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04AF28-B493-4B37-BD2C-217074D72078}"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296433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D04AF28-B493-4B37-BD2C-217074D72078}"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CCDBD-81B7-40B6-B680-47C28302E28B}" type="slidenum">
              <a:rPr lang="en-US" smtClean="0"/>
              <a:t>‹#›</a:t>
            </a:fld>
            <a:endParaRPr lang="en-US"/>
          </a:p>
        </p:txBody>
      </p:sp>
    </p:spTree>
    <p:extLst>
      <p:ext uri="{BB962C8B-B14F-4D97-AF65-F5344CB8AC3E}">
        <p14:creationId xmlns:p14="http://schemas.microsoft.com/office/powerpoint/2010/main" val="310295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04AF28-B493-4B37-BD2C-217074D72078}" type="datetimeFigureOut">
              <a:rPr lang="en-US" smtClean="0"/>
              <a:t>12/27/2018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F1CCDBD-81B7-40B6-B680-47C28302E28B}" type="slidenum">
              <a:rPr lang="en-US" smtClean="0"/>
              <a:t>‹#›</a:t>
            </a:fld>
            <a:endParaRPr lang="en-US"/>
          </a:p>
        </p:txBody>
      </p:sp>
    </p:spTree>
    <p:extLst>
      <p:ext uri="{BB962C8B-B14F-4D97-AF65-F5344CB8AC3E}">
        <p14:creationId xmlns:p14="http://schemas.microsoft.com/office/powerpoint/2010/main" val="95165535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Case Study</a:t>
            </a:r>
            <a:endParaRPr lang="en-US" dirty="0"/>
          </a:p>
        </p:txBody>
      </p:sp>
      <p:sp>
        <p:nvSpPr>
          <p:cNvPr id="3" name="Subtitle 2"/>
          <p:cNvSpPr>
            <a:spLocks noGrp="1"/>
          </p:cNvSpPr>
          <p:nvPr>
            <p:ph type="subTitle" idx="1"/>
          </p:nvPr>
        </p:nvSpPr>
        <p:spPr/>
        <p:txBody>
          <a:bodyPr/>
          <a:lstStyle/>
          <a:p>
            <a:r>
              <a:rPr lang="en-US" dirty="0" smtClean="0"/>
              <a:t>By Prajwal Adhikari</a:t>
            </a:r>
            <a:endParaRPr lang="en-US" dirty="0"/>
          </a:p>
        </p:txBody>
      </p:sp>
    </p:spTree>
    <p:extLst>
      <p:ext uri="{BB962C8B-B14F-4D97-AF65-F5344CB8AC3E}">
        <p14:creationId xmlns:p14="http://schemas.microsoft.com/office/powerpoint/2010/main" val="1002742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vs C#</a:t>
            </a:r>
            <a:endParaRPr lang="en-US" dirty="0"/>
          </a:p>
        </p:txBody>
      </p:sp>
      <p:sp>
        <p:nvSpPr>
          <p:cNvPr id="3" name="Content Placeholder 2"/>
          <p:cNvSpPr>
            <a:spLocks noGrp="1"/>
          </p:cNvSpPr>
          <p:nvPr>
            <p:ph idx="1"/>
          </p:nvPr>
        </p:nvSpPr>
        <p:spPr>
          <a:xfrm>
            <a:off x="677334" y="1402081"/>
            <a:ext cx="8596668" cy="4639282"/>
          </a:xfrm>
        </p:spPr>
        <p:txBody>
          <a:bodyPr/>
          <a:lstStyle/>
          <a:p>
            <a:r>
              <a:rPr lang="en-US" dirty="0" smtClean="0"/>
              <a:t>Python is much simpler than C#</a:t>
            </a:r>
          </a:p>
          <a:p>
            <a:r>
              <a:rPr lang="en-US" dirty="0" smtClean="0"/>
              <a:t>Number of lines of code in Python is much less than in C# </a:t>
            </a:r>
          </a:p>
          <a:p>
            <a:r>
              <a:rPr lang="en-US" dirty="0" smtClean="0"/>
              <a:t>Python scripts can be run in any environment with interpreter whereas C# needs an IDE for normal programming</a:t>
            </a:r>
          </a:p>
          <a:p>
            <a:r>
              <a:rPr lang="en-US" dirty="0" smtClean="0"/>
              <a:t>Python has higher number of libraries as compared to C#</a:t>
            </a:r>
          </a:p>
          <a:p>
            <a:r>
              <a:rPr lang="en-US" dirty="0" smtClean="0"/>
              <a:t>C# has more features and higher performance than Python  and it evolves really fast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361" y="3631475"/>
            <a:ext cx="5522732" cy="2664824"/>
          </a:xfrm>
          <a:prstGeom prst="rect">
            <a:avLst/>
          </a:prstGeom>
        </p:spPr>
      </p:pic>
    </p:spTree>
    <p:extLst>
      <p:ext uri="{BB962C8B-B14F-4D97-AF65-F5344CB8AC3E}">
        <p14:creationId xmlns:p14="http://schemas.microsoft.com/office/powerpoint/2010/main" val="174699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309"/>
          </a:xfrm>
        </p:spPr>
        <p:txBody>
          <a:bodyPr>
            <a:normAutofit fontScale="90000"/>
          </a:bodyPr>
          <a:lstStyle/>
          <a:p>
            <a:r>
              <a:rPr lang="en-US" dirty="0" smtClean="0"/>
              <a:t>Python vs Ruby</a:t>
            </a:r>
            <a:endParaRPr lang="en-US" dirty="0"/>
          </a:p>
        </p:txBody>
      </p:sp>
      <p:sp>
        <p:nvSpPr>
          <p:cNvPr id="5" name="Content Placeholder 4"/>
          <p:cNvSpPr>
            <a:spLocks noGrp="1"/>
          </p:cNvSpPr>
          <p:nvPr>
            <p:ph idx="1"/>
          </p:nvPr>
        </p:nvSpPr>
        <p:spPr>
          <a:xfrm>
            <a:off x="590248" y="1105989"/>
            <a:ext cx="8596668" cy="5590901"/>
          </a:xfrm>
        </p:spPr>
        <p:txBody>
          <a:bodyPr/>
          <a:lstStyle/>
          <a:p>
            <a:r>
              <a:rPr lang="en-US" sz="1600" dirty="0" smtClean="0"/>
              <a:t>Ruby and Python are very similar to each other.</a:t>
            </a:r>
          </a:p>
          <a:p>
            <a:r>
              <a:rPr lang="en-US" sz="1600" dirty="0" smtClean="0"/>
              <a:t>Ruby is very popular for building websites. It has a web framework called Ruby on Rails(</a:t>
            </a:r>
            <a:r>
              <a:rPr lang="en-US" sz="1600" dirty="0" err="1" smtClean="0"/>
              <a:t>RoR</a:t>
            </a:r>
            <a:r>
              <a:rPr lang="en-US" sz="1600" dirty="0" smtClean="0"/>
              <a:t>) which is very similar to Django(a python web framework)</a:t>
            </a:r>
          </a:p>
          <a:p>
            <a:r>
              <a:rPr lang="en-US" sz="1600" dirty="0" smtClean="0"/>
              <a:t>Basecamp, </a:t>
            </a:r>
            <a:r>
              <a:rPr lang="en-US" sz="1600" dirty="0" err="1" smtClean="0"/>
              <a:t>Github</a:t>
            </a:r>
            <a:r>
              <a:rPr lang="en-US" sz="1600" dirty="0" smtClean="0"/>
              <a:t>, Airbnb, </a:t>
            </a:r>
            <a:r>
              <a:rPr lang="en-US" sz="1600" dirty="0" err="1" smtClean="0"/>
              <a:t>Slideshare</a:t>
            </a:r>
            <a:r>
              <a:rPr lang="en-US" sz="1600" dirty="0" smtClean="0"/>
              <a:t>, etc. are built on Ruby</a:t>
            </a:r>
          </a:p>
          <a:p>
            <a:r>
              <a:rPr lang="en-US" sz="1600" dirty="0" smtClean="0"/>
              <a:t>Python is better for building apps with lots of computing and data processing while Ruby is better suited for building traffic heavy apps</a:t>
            </a:r>
          </a:p>
          <a:p>
            <a:r>
              <a:rPr lang="en-US" sz="1600" dirty="0" smtClean="0"/>
              <a:t>The communities of both the languages is very vast. The only difference is the people who form it. Python majorly deals with data science and mathematics so there are lots of academics and professors in python community.</a:t>
            </a: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193" y="3984986"/>
            <a:ext cx="6076950" cy="2581275"/>
          </a:xfrm>
          <a:prstGeom prst="rect">
            <a:avLst/>
          </a:prstGeom>
        </p:spPr>
      </p:pic>
    </p:spTree>
    <p:extLst>
      <p:ext uri="{BB962C8B-B14F-4D97-AF65-F5344CB8AC3E}">
        <p14:creationId xmlns:p14="http://schemas.microsoft.com/office/powerpoint/2010/main" val="231146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By Performance</a:t>
            </a:r>
            <a:endParaRPr lang="en-US" dirty="0"/>
          </a:p>
        </p:txBody>
      </p:sp>
      <p:sp>
        <p:nvSpPr>
          <p:cNvPr id="3" name="Content Placeholder 2"/>
          <p:cNvSpPr>
            <a:spLocks noGrp="1"/>
          </p:cNvSpPr>
          <p:nvPr>
            <p:ph idx="1"/>
          </p:nvPr>
        </p:nvSpPr>
        <p:spPr/>
        <p:txBody>
          <a:bodyPr/>
          <a:lstStyle/>
          <a:p>
            <a:r>
              <a:rPr lang="en-US" dirty="0" smtClean="0"/>
              <a:t>C#</a:t>
            </a:r>
          </a:p>
          <a:p>
            <a:r>
              <a:rPr lang="en-US" dirty="0" smtClean="0"/>
              <a:t>Java</a:t>
            </a:r>
          </a:p>
          <a:p>
            <a:r>
              <a:rPr lang="en-US" dirty="0" smtClean="0"/>
              <a:t>PHP</a:t>
            </a:r>
          </a:p>
          <a:p>
            <a:r>
              <a:rPr lang="en-US" dirty="0" smtClean="0"/>
              <a:t>Python</a:t>
            </a:r>
          </a:p>
          <a:p>
            <a:r>
              <a:rPr lang="en-US" dirty="0" smtClean="0"/>
              <a:t>Ruby</a:t>
            </a:r>
          </a:p>
        </p:txBody>
      </p:sp>
    </p:spTree>
    <p:extLst>
      <p:ext uri="{BB962C8B-B14F-4D97-AF65-F5344CB8AC3E}">
        <p14:creationId xmlns:p14="http://schemas.microsoft.com/office/powerpoint/2010/main" val="289742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Python</a:t>
            </a:r>
            <a:endParaRPr lang="en-US" dirty="0"/>
          </a:p>
        </p:txBody>
      </p:sp>
      <p:sp>
        <p:nvSpPr>
          <p:cNvPr id="3" name="Content Placeholder 2"/>
          <p:cNvSpPr>
            <a:spLocks noGrp="1"/>
          </p:cNvSpPr>
          <p:nvPr>
            <p:ph idx="1"/>
          </p:nvPr>
        </p:nvSpPr>
        <p:spPr/>
        <p:txBody>
          <a:bodyPr/>
          <a:lstStyle/>
          <a:p>
            <a:r>
              <a:rPr lang="en-US" dirty="0"/>
              <a:t>Created by Guido van Rossum in </a:t>
            </a:r>
            <a:r>
              <a:rPr lang="en-US" dirty="0" smtClean="0"/>
              <a:t>1991</a:t>
            </a:r>
          </a:p>
          <a:p>
            <a:r>
              <a:rPr lang="en-US" dirty="0" smtClean="0"/>
              <a:t>High level, general purpose programming language </a:t>
            </a:r>
          </a:p>
          <a:p>
            <a:r>
              <a:rPr lang="en-US" dirty="0" smtClean="0"/>
              <a:t>Supports multiple programming paradigms such as imperative, </a:t>
            </a:r>
            <a:r>
              <a:rPr lang="en-US" dirty="0"/>
              <a:t>f</a:t>
            </a:r>
            <a:r>
              <a:rPr lang="en-US" dirty="0" smtClean="0"/>
              <a:t>unctional, procedural  and object oriented.</a:t>
            </a:r>
          </a:p>
          <a:p>
            <a:r>
              <a:rPr lang="en-US" dirty="0" smtClean="0"/>
              <a:t>Unlike other high level languages like C, C++ which are compiled language, python can be both compiled and interpreted but is regarded as interpreted in general context.</a:t>
            </a:r>
          </a:p>
          <a:p>
            <a:r>
              <a:rPr lang="en-US" dirty="0" smtClean="0"/>
              <a:t>Platform independent</a:t>
            </a:r>
          </a:p>
          <a:p>
            <a:r>
              <a:rPr lang="en-US" dirty="0" smtClean="0"/>
              <a:t>Designed to be highly extensible</a:t>
            </a:r>
          </a:p>
          <a:p>
            <a:r>
              <a:rPr lang="en-US" dirty="0" smtClean="0"/>
              <a:t>Compact modularity allows adding various programming interface</a:t>
            </a:r>
          </a:p>
          <a:p>
            <a:pPr marL="0" indent="0">
              <a:buNone/>
            </a:pPr>
            <a:endParaRPr lang="en-US" dirty="0" smtClean="0"/>
          </a:p>
          <a:p>
            <a:endParaRPr lang="en-US" dirty="0"/>
          </a:p>
        </p:txBody>
      </p:sp>
    </p:spTree>
    <p:extLst>
      <p:ext uri="{BB962C8B-B14F-4D97-AF65-F5344CB8AC3E}">
        <p14:creationId xmlns:p14="http://schemas.microsoft.com/office/powerpoint/2010/main" val="41422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677334" y="1602377"/>
            <a:ext cx="8596668" cy="4438985"/>
          </a:xfrm>
        </p:spPr>
        <p:txBody>
          <a:bodyPr>
            <a:normAutofit fontScale="92500"/>
          </a:bodyPr>
          <a:lstStyle/>
          <a:p>
            <a:r>
              <a:rPr lang="en-US" dirty="0" smtClean="0"/>
              <a:t>Various implementations such as </a:t>
            </a:r>
            <a:r>
              <a:rPr lang="en-US" dirty="0" err="1" smtClean="0"/>
              <a:t>CPython</a:t>
            </a:r>
            <a:r>
              <a:rPr lang="en-US" dirty="0" smtClean="0"/>
              <a:t>(C), </a:t>
            </a:r>
            <a:r>
              <a:rPr lang="en-US" dirty="0" err="1" smtClean="0"/>
              <a:t>PyPy</a:t>
            </a:r>
            <a:r>
              <a:rPr lang="en-US" dirty="0" smtClean="0"/>
              <a:t>, </a:t>
            </a:r>
            <a:r>
              <a:rPr lang="en-US" dirty="0" err="1" smtClean="0"/>
              <a:t>IronPython</a:t>
            </a:r>
            <a:r>
              <a:rPr lang="en-US" dirty="0" smtClean="0"/>
              <a:t>(</a:t>
            </a:r>
            <a:r>
              <a:rPr lang="en-US" dirty="0" err="1" smtClean="0"/>
              <a:t>.Net</a:t>
            </a:r>
            <a:r>
              <a:rPr lang="en-US" dirty="0" smtClean="0"/>
              <a:t>), </a:t>
            </a:r>
            <a:r>
              <a:rPr lang="en-US" dirty="0" err="1" smtClean="0"/>
              <a:t>Jython</a:t>
            </a:r>
            <a:r>
              <a:rPr lang="en-US" dirty="0" smtClean="0"/>
              <a:t>(Java)</a:t>
            </a:r>
            <a:endParaRPr lang="en-US" dirty="0"/>
          </a:p>
          <a:p>
            <a:r>
              <a:rPr lang="en-US" dirty="0" smtClean="0"/>
              <a:t>Most popular implementation is </a:t>
            </a:r>
            <a:r>
              <a:rPr lang="en-US" dirty="0" err="1" smtClean="0"/>
              <a:t>CPython</a:t>
            </a:r>
            <a:r>
              <a:rPr lang="en-US" dirty="0" smtClean="0"/>
              <a:t> which is simply referred as Python.</a:t>
            </a:r>
          </a:p>
          <a:p>
            <a:r>
              <a:rPr lang="en-US" dirty="0" smtClean="0"/>
              <a:t>Has two modes: script and interactive.</a:t>
            </a:r>
          </a:p>
          <a:p>
            <a:pPr marL="0" indent="0">
              <a:buNone/>
            </a:pPr>
            <a:r>
              <a:rPr lang="en-US" dirty="0" smtClean="0"/>
              <a:t>	In </a:t>
            </a:r>
            <a:r>
              <a:rPr lang="en-US" dirty="0"/>
              <a:t>scripted mode finished .</a:t>
            </a:r>
            <a:r>
              <a:rPr lang="en-US" dirty="0" err="1"/>
              <a:t>py</a:t>
            </a:r>
            <a:r>
              <a:rPr lang="en-US" dirty="0"/>
              <a:t> files are run on the interpreter and on 	interactive mode user can directly enter code in command shell to get 	immediate </a:t>
            </a:r>
            <a:r>
              <a:rPr lang="en-US" dirty="0" smtClean="0"/>
              <a:t>feedback</a:t>
            </a:r>
          </a:p>
          <a:p>
            <a:r>
              <a:rPr lang="en-US" dirty="0" smtClean="0"/>
              <a:t>Dynamically typed language i.e. when a number or word is made in program the user does not have to assign its type.</a:t>
            </a:r>
          </a:p>
          <a:p>
            <a:pPr marL="0" indent="0">
              <a:buNone/>
            </a:pPr>
            <a:r>
              <a:rPr lang="en-US" dirty="0" smtClean="0"/>
              <a:t>	x </a:t>
            </a:r>
            <a:r>
              <a:rPr lang="en-US" dirty="0"/>
              <a:t>= 1</a:t>
            </a:r>
          </a:p>
          <a:p>
            <a:pPr marL="0" indent="0">
              <a:buNone/>
            </a:pPr>
            <a:r>
              <a:rPr lang="en-US" dirty="0" smtClean="0"/>
              <a:t>	print(x</a:t>
            </a:r>
            <a:r>
              <a:rPr lang="en-US" dirty="0"/>
              <a:t>)</a:t>
            </a:r>
          </a:p>
          <a:p>
            <a:pPr marL="0" indent="0">
              <a:buNone/>
            </a:pPr>
            <a:r>
              <a:rPr lang="en-US" dirty="0" smtClean="0"/>
              <a:t>	x </a:t>
            </a:r>
            <a:r>
              <a:rPr lang="en-US" dirty="0"/>
              <a:t>= "Word"</a:t>
            </a:r>
          </a:p>
          <a:p>
            <a:pPr marL="0" indent="0">
              <a:buNone/>
            </a:pPr>
            <a:r>
              <a:rPr lang="en-US" dirty="0" smtClean="0"/>
              <a:t>	print(x)</a:t>
            </a:r>
          </a:p>
          <a:p>
            <a:pPr marL="0" indent="0">
              <a:buNone/>
            </a:pPr>
            <a:r>
              <a:rPr lang="en-US" dirty="0" smtClean="0"/>
              <a:t>The code will make both number and word and show them both using one variable</a:t>
            </a:r>
          </a:p>
        </p:txBody>
      </p:sp>
    </p:spTree>
    <p:extLst>
      <p:ext uri="{BB962C8B-B14F-4D97-AF65-F5344CB8AC3E}">
        <p14:creationId xmlns:p14="http://schemas.microsoft.com/office/powerpoint/2010/main" val="269350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Companies prefer Python/Advantages of Python</a:t>
            </a:r>
            <a:endParaRPr lang="en-US" dirty="0"/>
          </a:p>
        </p:txBody>
      </p:sp>
      <p:sp>
        <p:nvSpPr>
          <p:cNvPr id="3" name="Content Placeholder 2"/>
          <p:cNvSpPr>
            <a:spLocks noGrp="1"/>
          </p:cNvSpPr>
          <p:nvPr>
            <p:ph idx="1"/>
          </p:nvPr>
        </p:nvSpPr>
        <p:spPr/>
        <p:txBody>
          <a:bodyPr/>
          <a:lstStyle/>
          <a:p>
            <a:r>
              <a:rPr lang="en-US" dirty="0" smtClean="0"/>
              <a:t>Availability of numerous libraries for different purposes</a:t>
            </a:r>
          </a:p>
          <a:p>
            <a:r>
              <a:rPr lang="en-US" dirty="0"/>
              <a:t>Active and involving </a:t>
            </a:r>
            <a:r>
              <a:rPr lang="en-US" dirty="0" smtClean="0"/>
              <a:t>community</a:t>
            </a:r>
          </a:p>
          <a:p>
            <a:r>
              <a:rPr lang="en-US" dirty="0" smtClean="0"/>
              <a:t>Free and Open source</a:t>
            </a:r>
          </a:p>
          <a:p>
            <a:r>
              <a:rPr lang="en-US" dirty="0" smtClean="0"/>
              <a:t>Fewer lines of code for the same function as compared to other programming languages such as C++ and Java</a:t>
            </a:r>
          </a:p>
          <a:p>
            <a:r>
              <a:rPr lang="en-US" dirty="0" smtClean="0"/>
              <a:t>Beginner's language</a:t>
            </a:r>
            <a:endParaRPr lang="en-US" dirty="0"/>
          </a:p>
          <a:p>
            <a:r>
              <a:rPr lang="en-US" dirty="0"/>
              <a:t>Portability</a:t>
            </a:r>
          </a:p>
          <a:p>
            <a:r>
              <a:rPr lang="en-US" dirty="0"/>
              <a:t>Platform </a:t>
            </a:r>
            <a:r>
              <a:rPr lang="en-US" dirty="0" smtClean="0"/>
              <a:t>Independent</a:t>
            </a:r>
            <a:endParaRPr lang="en-US" dirty="0"/>
          </a:p>
          <a:p>
            <a:r>
              <a:rPr lang="en-US" dirty="0" smtClean="0"/>
              <a:t>Simplicity and Readability</a:t>
            </a:r>
          </a:p>
          <a:p>
            <a:r>
              <a:rPr lang="en-US" dirty="0" smtClean="0"/>
              <a:t>Extensive libraries</a:t>
            </a:r>
          </a:p>
        </p:txBody>
      </p:sp>
    </p:spTree>
    <p:extLst>
      <p:ext uri="{BB962C8B-B14F-4D97-AF65-F5344CB8AC3E}">
        <p14:creationId xmlns:p14="http://schemas.microsoft.com/office/powerpoint/2010/main" val="191481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Demerits of Python</a:t>
            </a:r>
            <a:endParaRPr lang="en-US" dirty="0"/>
          </a:p>
        </p:txBody>
      </p:sp>
      <p:sp>
        <p:nvSpPr>
          <p:cNvPr id="3" name="Content Placeholder 2"/>
          <p:cNvSpPr>
            <a:spLocks noGrp="1"/>
          </p:cNvSpPr>
          <p:nvPr>
            <p:ph idx="1"/>
          </p:nvPr>
        </p:nvSpPr>
        <p:spPr/>
        <p:txBody>
          <a:bodyPr/>
          <a:lstStyle/>
          <a:p>
            <a:r>
              <a:rPr lang="en-US" dirty="0" smtClean="0"/>
              <a:t>Slower than C or C++</a:t>
            </a:r>
          </a:p>
          <a:p>
            <a:r>
              <a:rPr lang="en-US" dirty="0" smtClean="0"/>
              <a:t>Not suitable for mobile development</a:t>
            </a:r>
          </a:p>
          <a:p>
            <a:r>
              <a:rPr lang="en-US" dirty="0" smtClean="0"/>
              <a:t>Has high memory consumption, not good for memory intensive tasks due to flexibility of data types</a:t>
            </a:r>
          </a:p>
          <a:p>
            <a:r>
              <a:rPr lang="en-US" dirty="0" smtClean="0"/>
              <a:t>Database access layer is primitive  so it has limitations with database access</a:t>
            </a:r>
            <a:endParaRPr lang="en-US" dirty="0"/>
          </a:p>
          <a:p>
            <a:r>
              <a:rPr lang="en-US" dirty="0" smtClean="0"/>
              <a:t>Errors only show up at run time so it requires more testing</a:t>
            </a:r>
            <a:endParaRPr lang="en-US" dirty="0"/>
          </a:p>
        </p:txBody>
      </p:sp>
    </p:spTree>
    <p:extLst>
      <p:ext uri="{BB962C8B-B14F-4D97-AF65-F5344CB8AC3E}">
        <p14:creationId xmlns:p14="http://schemas.microsoft.com/office/powerpoint/2010/main" val="25267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Application of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Can be used in various purposes like web development, GUI Desktop application development, machine learning, data mining, scientific and numeric computing, etc.</a:t>
            </a:r>
          </a:p>
          <a:p>
            <a:r>
              <a:rPr lang="en-US" dirty="0" smtClean="0"/>
              <a:t>Web Development -&gt; </a:t>
            </a:r>
          </a:p>
          <a:p>
            <a:pPr marL="0" indent="0">
              <a:buNone/>
            </a:pPr>
            <a:r>
              <a:rPr lang="en-US" dirty="0"/>
              <a:t>	</a:t>
            </a:r>
            <a:r>
              <a:rPr lang="en-US" dirty="0" smtClean="0"/>
              <a:t>Python has libraries for internet protocols and easy to use socket protocols. 	Also web development frameworks are available such as Django and pyramid</a:t>
            </a:r>
            <a:endParaRPr lang="en-US" dirty="0"/>
          </a:p>
          <a:p>
            <a:r>
              <a:rPr lang="en-US" dirty="0" smtClean="0"/>
              <a:t>Desktop GUI Applications-&gt;</a:t>
            </a:r>
            <a:endParaRPr lang="en-US" dirty="0"/>
          </a:p>
          <a:p>
            <a:r>
              <a:rPr lang="en-US" dirty="0" smtClean="0"/>
              <a:t>Scientific and Numeric Applications-&gt;</a:t>
            </a:r>
          </a:p>
          <a:p>
            <a:pPr marL="0" indent="0">
              <a:buNone/>
            </a:pPr>
            <a:r>
              <a:rPr lang="en-US" dirty="0"/>
              <a:t>	</a:t>
            </a:r>
            <a:r>
              <a:rPr lang="en-US" dirty="0" err="1" smtClean="0"/>
              <a:t>SciPy</a:t>
            </a:r>
            <a:r>
              <a:rPr lang="en-US" dirty="0" smtClean="0"/>
              <a:t> - Collection of packages for Mathematics, Science and Engineering</a:t>
            </a:r>
          </a:p>
          <a:p>
            <a:pPr marL="0" indent="0">
              <a:buNone/>
            </a:pPr>
            <a:r>
              <a:rPr lang="en-US" dirty="0"/>
              <a:t>	</a:t>
            </a:r>
            <a:r>
              <a:rPr lang="en-US" dirty="0" smtClean="0"/>
              <a:t>Pandas- Data analysis and 	modeling library</a:t>
            </a:r>
            <a:endParaRPr lang="en-US" dirty="0"/>
          </a:p>
          <a:p>
            <a:pPr marL="0" indent="0">
              <a:buNone/>
            </a:pPr>
            <a:r>
              <a:rPr lang="en-US" dirty="0" smtClean="0"/>
              <a:t>	</a:t>
            </a:r>
            <a:r>
              <a:rPr lang="en-US" dirty="0" err="1" smtClean="0"/>
              <a:t>Numpy</a:t>
            </a:r>
            <a:r>
              <a:rPr lang="en-US" dirty="0" smtClean="0"/>
              <a:t> - Let us deal with complex numerical calculations</a:t>
            </a:r>
          </a:p>
        </p:txBody>
      </p:sp>
    </p:spTree>
    <p:extLst>
      <p:ext uri="{BB962C8B-B14F-4D97-AF65-F5344CB8AC3E}">
        <p14:creationId xmlns:p14="http://schemas.microsoft.com/office/powerpoint/2010/main" val="75508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Python Applications in Education-&gt;</a:t>
            </a:r>
          </a:p>
          <a:p>
            <a:pPr marL="0" indent="0">
              <a:buNone/>
            </a:pPr>
            <a:r>
              <a:rPr lang="en-US" dirty="0"/>
              <a:t>	</a:t>
            </a:r>
            <a:r>
              <a:rPr lang="en-US" dirty="0" smtClean="0"/>
              <a:t>Because of simplicity, brevity and large community python makes for great 	introductory programming language</a:t>
            </a:r>
          </a:p>
          <a:p>
            <a:r>
              <a:rPr lang="en-US" dirty="0" smtClean="0"/>
              <a:t>Business Application-&gt;</a:t>
            </a:r>
          </a:p>
          <a:p>
            <a:pPr marL="0" indent="0">
              <a:buNone/>
            </a:pPr>
            <a:r>
              <a:rPr lang="en-US" dirty="0"/>
              <a:t>	</a:t>
            </a:r>
            <a:r>
              <a:rPr lang="en-US" dirty="0" smtClean="0"/>
              <a:t>Python is great for ERP(Enterprise Resource Planning) and e-commerce</a:t>
            </a:r>
          </a:p>
          <a:p>
            <a:pPr marL="0" indent="0">
              <a:buNone/>
            </a:pPr>
            <a:r>
              <a:rPr lang="en-US" dirty="0"/>
              <a:t>	</a:t>
            </a:r>
            <a:r>
              <a:rPr lang="en-US" dirty="0" err="1" smtClean="0"/>
              <a:t>Tryton</a:t>
            </a:r>
            <a:r>
              <a:rPr lang="en-US" dirty="0" smtClean="0"/>
              <a:t> – A high level general purpose application platform</a:t>
            </a:r>
          </a:p>
          <a:p>
            <a:pPr marL="0" indent="0">
              <a:buNone/>
            </a:pPr>
            <a:r>
              <a:rPr lang="en-US" dirty="0"/>
              <a:t>	</a:t>
            </a:r>
            <a:r>
              <a:rPr lang="en-US" dirty="0" err="1" smtClean="0"/>
              <a:t>Odoo</a:t>
            </a:r>
            <a:r>
              <a:rPr lang="en-US" dirty="0" smtClean="0"/>
              <a:t> – A management software with range of business application</a:t>
            </a:r>
          </a:p>
          <a:p>
            <a:r>
              <a:rPr lang="en-US" dirty="0" smtClean="0"/>
              <a:t>Database Access</a:t>
            </a:r>
          </a:p>
          <a:p>
            <a:r>
              <a:rPr lang="en-US" dirty="0" smtClean="0"/>
              <a:t>Network Programming</a:t>
            </a:r>
          </a:p>
          <a:p>
            <a:r>
              <a:rPr lang="en-US" dirty="0" smtClean="0"/>
              <a:t>Games and 3D Graphics</a:t>
            </a:r>
          </a:p>
        </p:txBody>
      </p:sp>
    </p:spTree>
    <p:extLst>
      <p:ext uri="{BB962C8B-B14F-4D97-AF65-F5344CB8AC3E}">
        <p14:creationId xmlns:p14="http://schemas.microsoft.com/office/powerpoint/2010/main" val="418509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0400"/>
          </a:xfrm>
        </p:spPr>
        <p:txBody>
          <a:bodyPr/>
          <a:lstStyle/>
          <a:p>
            <a:r>
              <a:rPr lang="en-US" dirty="0" smtClean="0"/>
              <a:t>Python vs PHP</a:t>
            </a:r>
            <a:endParaRPr lang="en-US" dirty="0"/>
          </a:p>
        </p:txBody>
      </p:sp>
      <p:sp>
        <p:nvSpPr>
          <p:cNvPr id="3" name="Content Placeholder 2"/>
          <p:cNvSpPr>
            <a:spLocks noGrp="1"/>
          </p:cNvSpPr>
          <p:nvPr>
            <p:ph idx="1"/>
          </p:nvPr>
        </p:nvSpPr>
        <p:spPr>
          <a:xfrm>
            <a:off x="520580" y="1270000"/>
            <a:ext cx="5070323" cy="4909036"/>
          </a:xfrm>
        </p:spPr>
        <p:txBody>
          <a:bodyPr>
            <a:normAutofit/>
          </a:bodyPr>
          <a:lstStyle/>
          <a:p>
            <a:r>
              <a:rPr lang="en-US" sz="1400" dirty="0" smtClean="0"/>
              <a:t>In recent years python is gaining popularity over PHP because of ease of use and large scope of application domain.</a:t>
            </a:r>
          </a:p>
          <a:p>
            <a:r>
              <a:rPr lang="en-US" sz="1400" dirty="0" smtClean="0"/>
              <a:t>Python is adopted by famous companies such as </a:t>
            </a:r>
            <a:r>
              <a:rPr lang="en-US" sz="1400" dirty="0" err="1" smtClean="0"/>
              <a:t>Quora</a:t>
            </a:r>
            <a:r>
              <a:rPr lang="en-US" sz="1400" dirty="0" smtClean="0"/>
              <a:t>, Instagram, </a:t>
            </a:r>
            <a:r>
              <a:rPr lang="en-US" sz="1400" dirty="0" err="1" smtClean="0"/>
              <a:t>Reddit</a:t>
            </a:r>
            <a:r>
              <a:rPr lang="en-US" sz="1400" dirty="0" smtClean="0"/>
              <a:t>, Spotify. PHP is adopted by companies such as Facebook, Yahoo, Wikipedia, WordPress, etc.</a:t>
            </a:r>
            <a:endParaRPr lang="en-US" sz="1400" dirty="0"/>
          </a:p>
          <a:p>
            <a:r>
              <a:rPr lang="en-US" sz="1400" dirty="0" smtClean="0"/>
              <a:t>Python is more well designed than PHP</a:t>
            </a:r>
          </a:p>
          <a:p>
            <a:r>
              <a:rPr lang="en-US" sz="1400" dirty="0" smtClean="0"/>
              <a:t>Python is much easier to learn than PHP</a:t>
            </a:r>
          </a:p>
          <a:p>
            <a:r>
              <a:rPr lang="en-US" sz="1400" dirty="0" smtClean="0"/>
              <a:t>Python has better web framework than PHP</a:t>
            </a:r>
          </a:p>
          <a:p>
            <a:r>
              <a:rPr lang="en-US" sz="1400" dirty="0" smtClean="0"/>
              <a:t>Python’s indentation enforcement are very strict which makes code more readable than any other language along with PHP</a:t>
            </a:r>
          </a:p>
          <a:p>
            <a:r>
              <a:rPr lang="en-US" sz="1400" dirty="0" smtClean="0"/>
              <a:t>Syntax is much more simpler in Python than in PHP</a:t>
            </a:r>
          </a:p>
          <a:p>
            <a:r>
              <a:rPr lang="en-US" sz="1400" dirty="0" smtClean="0"/>
              <a:t>Better package management is available in Python than in PHP</a:t>
            </a:r>
          </a:p>
          <a:p>
            <a:r>
              <a:rPr lang="en-US" sz="1400" dirty="0" smtClean="0"/>
              <a:t>Python is more versatile than PHP</a:t>
            </a:r>
          </a:p>
          <a:p>
            <a:r>
              <a:rPr lang="en-US" sz="1400" dirty="0" smtClean="0"/>
              <a:t>Python has vast support and community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667" y="1171818"/>
            <a:ext cx="5221876" cy="2552700"/>
          </a:xfrm>
          <a:prstGeom prst="rect">
            <a:avLst/>
          </a:prstGeom>
        </p:spPr>
      </p:pic>
    </p:spTree>
    <p:extLst>
      <p:ext uri="{BB962C8B-B14F-4D97-AF65-F5344CB8AC3E}">
        <p14:creationId xmlns:p14="http://schemas.microsoft.com/office/powerpoint/2010/main" val="367367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vs Java</a:t>
            </a:r>
            <a:endParaRPr lang="en-US" dirty="0"/>
          </a:p>
        </p:txBody>
      </p:sp>
      <p:sp>
        <p:nvSpPr>
          <p:cNvPr id="3" name="Content Placeholder 2"/>
          <p:cNvSpPr>
            <a:spLocks noGrp="1"/>
          </p:cNvSpPr>
          <p:nvPr>
            <p:ph idx="1"/>
          </p:nvPr>
        </p:nvSpPr>
        <p:spPr>
          <a:xfrm>
            <a:off x="677334" y="1306287"/>
            <a:ext cx="8596668" cy="4735076"/>
          </a:xfrm>
        </p:spPr>
        <p:txBody>
          <a:bodyPr/>
          <a:lstStyle/>
          <a:p>
            <a:r>
              <a:rPr lang="en-US" dirty="0" smtClean="0"/>
              <a:t>Python is much more simpler and easier to learn than java</a:t>
            </a:r>
          </a:p>
          <a:p>
            <a:r>
              <a:rPr lang="en-US" dirty="0" smtClean="0"/>
              <a:t>Java has static typing whereas Python has dynamic typing</a:t>
            </a:r>
          </a:p>
          <a:p>
            <a:r>
              <a:rPr lang="en-US" dirty="0" smtClean="0"/>
              <a:t>Cross Platform Apps are better created in Java</a:t>
            </a:r>
          </a:p>
          <a:p>
            <a:r>
              <a:rPr lang="en-US" dirty="0" smtClean="0"/>
              <a:t>Network based apps are better created in Java</a:t>
            </a:r>
          </a:p>
          <a:p>
            <a:r>
              <a:rPr lang="en-US" dirty="0" smtClean="0"/>
              <a:t>40 lines of code in Java can be completed in mere 15 lines in Python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995" y="3316773"/>
            <a:ext cx="5962650" cy="2724590"/>
          </a:xfrm>
          <a:prstGeom prst="rect">
            <a:avLst/>
          </a:prstGeom>
        </p:spPr>
      </p:pic>
    </p:spTree>
    <p:extLst>
      <p:ext uri="{BB962C8B-B14F-4D97-AF65-F5344CB8AC3E}">
        <p14:creationId xmlns:p14="http://schemas.microsoft.com/office/powerpoint/2010/main" val="2563788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1496</TotalTime>
  <Words>648</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Python Case Study</vt:lpstr>
      <vt:lpstr>Introduction to Python</vt:lpstr>
      <vt:lpstr>Continued…</vt:lpstr>
      <vt:lpstr>Why Companies prefer Python/Advantages of Python</vt:lpstr>
      <vt:lpstr>Demerits of Python</vt:lpstr>
      <vt:lpstr>Scope and Application of Python</vt:lpstr>
      <vt:lpstr>Continued…</vt:lpstr>
      <vt:lpstr>Python vs PHP</vt:lpstr>
      <vt:lpstr>Python vs Java</vt:lpstr>
      <vt:lpstr>Python vs C#</vt:lpstr>
      <vt:lpstr>Python vs Ruby</vt:lpstr>
      <vt:lpstr>Rank By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Adhikari</dc:creator>
  <cp:lastModifiedBy>Prajwal Adhikari</cp:lastModifiedBy>
  <cp:revision>38</cp:revision>
  <dcterms:created xsi:type="dcterms:W3CDTF">2018-12-25T07:48:10Z</dcterms:created>
  <dcterms:modified xsi:type="dcterms:W3CDTF">2018-12-27T10:25:10Z</dcterms:modified>
</cp:coreProperties>
</file>